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72" r:id="rId3"/>
    <p:sldId id="373" r:id="rId4"/>
    <p:sldId id="374" r:id="rId5"/>
    <p:sldId id="375" r:id="rId6"/>
    <p:sldId id="376" r:id="rId7"/>
    <p:sldId id="377" r:id="rId8"/>
    <p:sldId id="378" r:id="rId9"/>
    <p:sldId id="379" r:id="rId10"/>
    <p:sldId id="380" r:id="rId11"/>
  </p:sldIdLst>
  <p:sldSz cx="12192000" cy="6858000"/>
  <p:notesSz cx="6797675" cy="9928225"/>
  <p:custDataLst>
    <p:tags r:id="rId13"/>
  </p:custDataLst>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865"/>
    <a:srgbClr val="273D99"/>
    <a:srgbClr val="71D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1" d="2"/>
          <a:sy n="1" d="2"/>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gs" Target="tags/tag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notesMaster" Target="notesMasters/notesMaster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B8E759-E8C2-5A8C-AD1F-CFE09A9F952A}"/>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CD1E1F65-C390-9929-1D86-9395D2C0FEB5}"/>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6A868D6-9243-4233-898B-B0525CD5AD30}" type="datetimeFigureOut">
              <a:rPr lang="en-GB"/>
              <a:pPr>
                <a:defRPr/>
              </a:pPr>
              <a:t>11/10/2023</a:t>
            </a:fld>
            <a:endParaRPr lang="en-GB"/>
          </a:p>
        </p:txBody>
      </p:sp>
      <p:sp>
        <p:nvSpPr>
          <p:cNvPr id="4" name="Slide Image Placeholder 3">
            <a:extLst>
              <a:ext uri="{FF2B5EF4-FFF2-40B4-BE49-F238E27FC236}">
                <a16:creationId xmlns:a16="http://schemas.microsoft.com/office/drawing/2014/main" id="{9222A5AD-9637-F12A-C3D1-D54A9E8516EA}"/>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02CC9DF-5CCE-A264-C81E-B3D1FF58AE52}"/>
              </a:ext>
            </a:extLst>
          </p:cNvPr>
          <p:cNvSpPr>
            <a:spLocks noGrp="1"/>
          </p:cNvSpPr>
          <p:nvPr>
            <p:ph type="body" sz="quarter" idx="3"/>
          </p:nvPr>
        </p:nvSpPr>
        <p:spPr>
          <a:xfrm>
            <a:off x="679450" y="4778375"/>
            <a:ext cx="5438775" cy="3908425"/>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id="{74D91F8E-4DB4-1518-10CA-49B2A11AA7A4}"/>
              </a:ext>
            </a:extLst>
          </p:cNvPr>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991B27EF-8487-72DF-7A8C-196D9347FE64}"/>
              </a:ext>
            </a:extLst>
          </p:cNvPr>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B720D5A-3B10-47F4-BD91-40644C24A9E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5D6C03-D337-8C6A-6C7F-7164134B1377}"/>
              </a:ext>
            </a:extLst>
          </p:cNvPr>
          <p:cNvSpPr>
            <a:spLocks noGrp="1"/>
          </p:cNvSpPr>
          <p:nvPr>
            <p:ph type="dt" sz="half" idx="10"/>
          </p:nvPr>
        </p:nvSpPr>
        <p:spPr/>
        <p:txBody>
          <a:bodyPr/>
          <a:lstStyle>
            <a:lvl1pPr>
              <a:defRPr/>
            </a:lvl1pPr>
          </a:lstStyle>
          <a:p>
            <a:pPr>
              <a:defRPr/>
            </a:pPr>
            <a:fld id="{5FE53FD2-92AF-4F24-A787-5E046DE8F639}" type="datetimeFigureOut">
              <a:rPr lang="en-GB"/>
              <a:pPr>
                <a:defRPr/>
              </a:pPr>
              <a:t>11/10/2023</a:t>
            </a:fld>
            <a:endParaRPr lang="en-GB"/>
          </a:p>
        </p:txBody>
      </p:sp>
      <p:sp>
        <p:nvSpPr>
          <p:cNvPr id="5" name="Footer Placeholder 4">
            <a:extLst>
              <a:ext uri="{FF2B5EF4-FFF2-40B4-BE49-F238E27FC236}">
                <a16:creationId xmlns:a16="http://schemas.microsoft.com/office/drawing/2014/main" id="{346E1EF9-1716-0619-BAE5-B01758A3836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0F429CE-BD00-F713-886A-828FE5C39397}"/>
              </a:ext>
            </a:extLst>
          </p:cNvPr>
          <p:cNvSpPr>
            <a:spLocks noGrp="1"/>
          </p:cNvSpPr>
          <p:nvPr>
            <p:ph type="sldNum" sz="quarter" idx="12"/>
          </p:nvPr>
        </p:nvSpPr>
        <p:spPr/>
        <p:txBody>
          <a:bodyPr/>
          <a:lstStyle>
            <a:lvl1pPr>
              <a:defRPr/>
            </a:lvl1pPr>
          </a:lstStyle>
          <a:p>
            <a:pPr>
              <a:defRPr/>
            </a:pPr>
            <a:fld id="{6869D955-4FB6-4522-8768-B349FCBB8BCB}" type="slidenum">
              <a:rPr lang="en-GB"/>
              <a:pPr>
                <a:defRPr/>
              </a:pPr>
              <a:t>‹#›</a:t>
            </a:fld>
            <a:endParaRPr lang="en-GB"/>
          </a:p>
        </p:txBody>
      </p:sp>
    </p:spTree>
    <p:extLst>
      <p:ext uri="{BB962C8B-B14F-4D97-AF65-F5344CB8AC3E}">
        <p14:creationId xmlns:p14="http://schemas.microsoft.com/office/powerpoint/2010/main" val="356082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2F35B1-6044-5A4B-8CE4-B46DD35217F6}"/>
              </a:ext>
            </a:extLst>
          </p:cNvPr>
          <p:cNvSpPr>
            <a:spLocks noGrp="1"/>
          </p:cNvSpPr>
          <p:nvPr>
            <p:ph type="dt" sz="half" idx="10"/>
          </p:nvPr>
        </p:nvSpPr>
        <p:spPr/>
        <p:txBody>
          <a:bodyPr/>
          <a:lstStyle>
            <a:lvl1pPr>
              <a:defRPr/>
            </a:lvl1pPr>
          </a:lstStyle>
          <a:p>
            <a:pPr>
              <a:defRPr/>
            </a:pPr>
            <a:fld id="{2C54EDDB-A0BB-4977-BC6D-AB12B598C41B}" type="datetimeFigureOut">
              <a:rPr lang="en-GB"/>
              <a:pPr>
                <a:defRPr/>
              </a:pPr>
              <a:t>11/10/2023</a:t>
            </a:fld>
            <a:endParaRPr lang="en-GB"/>
          </a:p>
        </p:txBody>
      </p:sp>
      <p:sp>
        <p:nvSpPr>
          <p:cNvPr id="5" name="Footer Placeholder 4">
            <a:extLst>
              <a:ext uri="{FF2B5EF4-FFF2-40B4-BE49-F238E27FC236}">
                <a16:creationId xmlns:a16="http://schemas.microsoft.com/office/drawing/2014/main" id="{53A9349C-40B3-4BCD-A295-C3F679012EF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498B26D-8AC1-A9E5-6195-1E2F7B3C2125}"/>
              </a:ext>
            </a:extLst>
          </p:cNvPr>
          <p:cNvSpPr>
            <a:spLocks noGrp="1"/>
          </p:cNvSpPr>
          <p:nvPr>
            <p:ph type="sldNum" sz="quarter" idx="12"/>
          </p:nvPr>
        </p:nvSpPr>
        <p:spPr/>
        <p:txBody>
          <a:bodyPr/>
          <a:lstStyle>
            <a:lvl1pPr>
              <a:defRPr/>
            </a:lvl1pPr>
          </a:lstStyle>
          <a:p>
            <a:pPr>
              <a:defRPr/>
            </a:pPr>
            <a:fld id="{2D3ED41A-611C-4B4E-8D27-4C8B8F632AFA}" type="slidenum">
              <a:rPr lang="en-GB"/>
              <a:pPr>
                <a:defRPr/>
              </a:pPr>
              <a:t>‹#›</a:t>
            </a:fld>
            <a:endParaRPr lang="en-GB"/>
          </a:p>
        </p:txBody>
      </p:sp>
    </p:spTree>
    <p:extLst>
      <p:ext uri="{BB962C8B-B14F-4D97-AF65-F5344CB8AC3E}">
        <p14:creationId xmlns:p14="http://schemas.microsoft.com/office/powerpoint/2010/main" val="3068837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90EBCF-416E-7276-1A91-895C8C3FF72E}"/>
              </a:ext>
            </a:extLst>
          </p:cNvPr>
          <p:cNvSpPr>
            <a:spLocks noGrp="1"/>
          </p:cNvSpPr>
          <p:nvPr>
            <p:ph type="dt" sz="half" idx="10"/>
          </p:nvPr>
        </p:nvSpPr>
        <p:spPr/>
        <p:txBody>
          <a:bodyPr/>
          <a:lstStyle>
            <a:lvl1pPr>
              <a:defRPr/>
            </a:lvl1pPr>
          </a:lstStyle>
          <a:p>
            <a:pPr>
              <a:defRPr/>
            </a:pPr>
            <a:fld id="{1B469986-4F58-4D6F-9456-3D8F49B75805}" type="datetimeFigureOut">
              <a:rPr lang="en-GB"/>
              <a:pPr>
                <a:defRPr/>
              </a:pPr>
              <a:t>11/10/2023</a:t>
            </a:fld>
            <a:endParaRPr lang="en-GB"/>
          </a:p>
        </p:txBody>
      </p:sp>
      <p:sp>
        <p:nvSpPr>
          <p:cNvPr id="5" name="Footer Placeholder 4">
            <a:extLst>
              <a:ext uri="{FF2B5EF4-FFF2-40B4-BE49-F238E27FC236}">
                <a16:creationId xmlns:a16="http://schemas.microsoft.com/office/drawing/2014/main" id="{0DD52CBD-63D1-6373-A25E-86D854E77D2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164CEE4-F00A-5842-BA7F-E08AE76F7B51}"/>
              </a:ext>
            </a:extLst>
          </p:cNvPr>
          <p:cNvSpPr>
            <a:spLocks noGrp="1"/>
          </p:cNvSpPr>
          <p:nvPr>
            <p:ph type="sldNum" sz="quarter" idx="12"/>
          </p:nvPr>
        </p:nvSpPr>
        <p:spPr/>
        <p:txBody>
          <a:bodyPr/>
          <a:lstStyle>
            <a:lvl1pPr>
              <a:defRPr/>
            </a:lvl1pPr>
          </a:lstStyle>
          <a:p>
            <a:pPr>
              <a:defRPr/>
            </a:pPr>
            <a:fld id="{6D94F3A8-16E7-459C-B066-4889EA1C58F8}" type="slidenum">
              <a:rPr lang="en-GB"/>
              <a:pPr>
                <a:defRPr/>
              </a:pPr>
              <a:t>‹#›</a:t>
            </a:fld>
            <a:endParaRPr lang="en-GB"/>
          </a:p>
        </p:txBody>
      </p:sp>
    </p:spTree>
    <p:extLst>
      <p:ext uri="{BB962C8B-B14F-4D97-AF65-F5344CB8AC3E}">
        <p14:creationId xmlns:p14="http://schemas.microsoft.com/office/powerpoint/2010/main" val="156050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ACCEA9-2792-BB8E-3F63-06876BC91EBD}"/>
              </a:ext>
            </a:extLst>
          </p:cNvPr>
          <p:cNvSpPr>
            <a:spLocks noGrp="1"/>
          </p:cNvSpPr>
          <p:nvPr>
            <p:ph type="dt" sz="half" idx="10"/>
          </p:nvPr>
        </p:nvSpPr>
        <p:spPr/>
        <p:txBody>
          <a:bodyPr/>
          <a:lstStyle>
            <a:lvl1pPr>
              <a:defRPr/>
            </a:lvl1pPr>
          </a:lstStyle>
          <a:p>
            <a:pPr>
              <a:defRPr/>
            </a:pPr>
            <a:fld id="{B6C47FE8-0F53-44DF-912C-CDE2DD341680}" type="datetimeFigureOut">
              <a:rPr lang="en-GB"/>
              <a:pPr>
                <a:defRPr/>
              </a:pPr>
              <a:t>11/10/2023</a:t>
            </a:fld>
            <a:endParaRPr lang="en-GB"/>
          </a:p>
        </p:txBody>
      </p:sp>
      <p:sp>
        <p:nvSpPr>
          <p:cNvPr id="5" name="Footer Placeholder 4">
            <a:extLst>
              <a:ext uri="{FF2B5EF4-FFF2-40B4-BE49-F238E27FC236}">
                <a16:creationId xmlns:a16="http://schemas.microsoft.com/office/drawing/2014/main" id="{3C0E47A2-0465-076C-BCBE-BEED83F1927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C39653D-540D-150F-1E63-391D2FD1042B}"/>
              </a:ext>
            </a:extLst>
          </p:cNvPr>
          <p:cNvSpPr>
            <a:spLocks noGrp="1"/>
          </p:cNvSpPr>
          <p:nvPr>
            <p:ph type="sldNum" sz="quarter" idx="12"/>
          </p:nvPr>
        </p:nvSpPr>
        <p:spPr/>
        <p:txBody>
          <a:bodyPr/>
          <a:lstStyle>
            <a:lvl1pPr>
              <a:defRPr/>
            </a:lvl1pPr>
          </a:lstStyle>
          <a:p>
            <a:pPr>
              <a:defRPr/>
            </a:pPr>
            <a:fld id="{12154B63-8C6A-4B6A-A6AD-F828CE190237}" type="slidenum">
              <a:rPr lang="en-GB"/>
              <a:pPr>
                <a:defRPr/>
              </a:pPr>
              <a:t>‹#›</a:t>
            </a:fld>
            <a:endParaRPr lang="en-GB"/>
          </a:p>
        </p:txBody>
      </p:sp>
    </p:spTree>
    <p:extLst>
      <p:ext uri="{BB962C8B-B14F-4D97-AF65-F5344CB8AC3E}">
        <p14:creationId xmlns:p14="http://schemas.microsoft.com/office/powerpoint/2010/main" val="172543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3DBDC2-020B-42F9-E1DC-8B9AAD367EDC}"/>
              </a:ext>
            </a:extLst>
          </p:cNvPr>
          <p:cNvSpPr>
            <a:spLocks noGrp="1"/>
          </p:cNvSpPr>
          <p:nvPr>
            <p:ph type="dt" sz="half" idx="10"/>
          </p:nvPr>
        </p:nvSpPr>
        <p:spPr/>
        <p:txBody>
          <a:bodyPr/>
          <a:lstStyle>
            <a:lvl1pPr>
              <a:defRPr/>
            </a:lvl1pPr>
          </a:lstStyle>
          <a:p>
            <a:pPr>
              <a:defRPr/>
            </a:pPr>
            <a:fld id="{E988FA45-7A3A-4E98-9667-F040B57B9DBB}" type="datetimeFigureOut">
              <a:rPr lang="en-GB"/>
              <a:pPr>
                <a:defRPr/>
              </a:pPr>
              <a:t>11/10/2023</a:t>
            </a:fld>
            <a:endParaRPr lang="en-GB"/>
          </a:p>
        </p:txBody>
      </p:sp>
      <p:sp>
        <p:nvSpPr>
          <p:cNvPr id="5" name="Footer Placeholder 4">
            <a:extLst>
              <a:ext uri="{FF2B5EF4-FFF2-40B4-BE49-F238E27FC236}">
                <a16:creationId xmlns:a16="http://schemas.microsoft.com/office/drawing/2014/main" id="{8BD38C1F-9C63-859A-D19B-3E55BBFBBC6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8DC574-EFE3-B3BA-C95B-D2EBA9E26B31}"/>
              </a:ext>
            </a:extLst>
          </p:cNvPr>
          <p:cNvSpPr>
            <a:spLocks noGrp="1"/>
          </p:cNvSpPr>
          <p:nvPr>
            <p:ph type="sldNum" sz="quarter" idx="12"/>
          </p:nvPr>
        </p:nvSpPr>
        <p:spPr/>
        <p:txBody>
          <a:bodyPr/>
          <a:lstStyle>
            <a:lvl1pPr>
              <a:defRPr/>
            </a:lvl1pPr>
          </a:lstStyle>
          <a:p>
            <a:pPr>
              <a:defRPr/>
            </a:pPr>
            <a:fld id="{E0659ABE-0FD2-470E-B33C-869F20C91CF4}" type="slidenum">
              <a:rPr lang="en-GB"/>
              <a:pPr>
                <a:defRPr/>
              </a:pPr>
              <a:t>‹#›</a:t>
            </a:fld>
            <a:endParaRPr lang="en-GB"/>
          </a:p>
        </p:txBody>
      </p:sp>
    </p:spTree>
    <p:extLst>
      <p:ext uri="{BB962C8B-B14F-4D97-AF65-F5344CB8AC3E}">
        <p14:creationId xmlns:p14="http://schemas.microsoft.com/office/powerpoint/2010/main" val="335742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01D4A54-E315-D203-5856-C527343E670F}"/>
              </a:ext>
            </a:extLst>
          </p:cNvPr>
          <p:cNvSpPr>
            <a:spLocks noGrp="1"/>
          </p:cNvSpPr>
          <p:nvPr>
            <p:ph type="dt" sz="half" idx="10"/>
          </p:nvPr>
        </p:nvSpPr>
        <p:spPr/>
        <p:txBody>
          <a:bodyPr/>
          <a:lstStyle>
            <a:lvl1pPr>
              <a:defRPr/>
            </a:lvl1pPr>
          </a:lstStyle>
          <a:p>
            <a:pPr>
              <a:defRPr/>
            </a:pPr>
            <a:fld id="{C93F322E-D406-4CD9-AB88-0EF8BC53A930}" type="datetimeFigureOut">
              <a:rPr lang="en-GB"/>
              <a:pPr>
                <a:defRPr/>
              </a:pPr>
              <a:t>11/10/2023</a:t>
            </a:fld>
            <a:endParaRPr lang="en-GB"/>
          </a:p>
        </p:txBody>
      </p:sp>
      <p:sp>
        <p:nvSpPr>
          <p:cNvPr id="6" name="Footer Placeholder 4">
            <a:extLst>
              <a:ext uri="{FF2B5EF4-FFF2-40B4-BE49-F238E27FC236}">
                <a16:creationId xmlns:a16="http://schemas.microsoft.com/office/drawing/2014/main" id="{0E7277A5-87ED-9FC9-5649-FCC4D69DC2B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97DB84F-8B98-CCB5-1B78-CA11F60C4C79}"/>
              </a:ext>
            </a:extLst>
          </p:cNvPr>
          <p:cNvSpPr>
            <a:spLocks noGrp="1"/>
          </p:cNvSpPr>
          <p:nvPr>
            <p:ph type="sldNum" sz="quarter" idx="12"/>
          </p:nvPr>
        </p:nvSpPr>
        <p:spPr/>
        <p:txBody>
          <a:bodyPr/>
          <a:lstStyle>
            <a:lvl1pPr>
              <a:defRPr/>
            </a:lvl1pPr>
          </a:lstStyle>
          <a:p>
            <a:pPr>
              <a:defRPr/>
            </a:pPr>
            <a:fld id="{724BBA55-BE29-4467-A414-5DC867AB517A}" type="slidenum">
              <a:rPr lang="en-GB"/>
              <a:pPr>
                <a:defRPr/>
              </a:pPr>
              <a:t>‹#›</a:t>
            </a:fld>
            <a:endParaRPr lang="en-GB"/>
          </a:p>
        </p:txBody>
      </p:sp>
    </p:spTree>
    <p:extLst>
      <p:ext uri="{BB962C8B-B14F-4D97-AF65-F5344CB8AC3E}">
        <p14:creationId xmlns:p14="http://schemas.microsoft.com/office/powerpoint/2010/main" val="2901217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03BC6FE-65F3-2BB5-E825-3CD15221B6DC}"/>
              </a:ext>
            </a:extLst>
          </p:cNvPr>
          <p:cNvSpPr>
            <a:spLocks noGrp="1"/>
          </p:cNvSpPr>
          <p:nvPr>
            <p:ph type="dt" sz="half" idx="10"/>
          </p:nvPr>
        </p:nvSpPr>
        <p:spPr/>
        <p:txBody>
          <a:bodyPr/>
          <a:lstStyle>
            <a:lvl1pPr>
              <a:defRPr/>
            </a:lvl1pPr>
          </a:lstStyle>
          <a:p>
            <a:pPr>
              <a:defRPr/>
            </a:pPr>
            <a:fld id="{8A31B8A6-2D05-4A0E-AB76-9D916514CF36}" type="datetimeFigureOut">
              <a:rPr lang="en-GB"/>
              <a:pPr>
                <a:defRPr/>
              </a:pPr>
              <a:t>11/10/2023</a:t>
            </a:fld>
            <a:endParaRPr lang="en-GB"/>
          </a:p>
        </p:txBody>
      </p:sp>
      <p:sp>
        <p:nvSpPr>
          <p:cNvPr id="8" name="Footer Placeholder 4">
            <a:extLst>
              <a:ext uri="{FF2B5EF4-FFF2-40B4-BE49-F238E27FC236}">
                <a16:creationId xmlns:a16="http://schemas.microsoft.com/office/drawing/2014/main" id="{9655DDFA-432E-DC22-44D1-1599FAA8613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34028D0-3464-FA80-B1D6-E2A6EE2D386A}"/>
              </a:ext>
            </a:extLst>
          </p:cNvPr>
          <p:cNvSpPr>
            <a:spLocks noGrp="1"/>
          </p:cNvSpPr>
          <p:nvPr>
            <p:ph type="sldNum" sz="quarter" idx="12"/>
          </p:nvPr>
        </p:nvSpPr>
        <p:spPr/>
        <p:txBody>
          <a:bodyPr/>
          <a:lstStyle>
            <a:lvl1pPr>
              <a:defRPr/>
            </a:lvl1pPr>
          </a:lstStyle>
          <a:p>
            <a:pPr>
              <a:defRPr/>
            </a:pPr>
            <a:fld id="{28947A92-B6DD-4872-AAFC-E6F2C13B6668}" type="slidenum">
              <a:rPr lang="en-GB"/>
              <a:pPr>
                <a:defRPr/>
              </a:pPr>
              <a:t>‹#›</a:t>
            </a:fld>
            <a:endParaRPr lang="en-GB"/>
          </a:p>
        </p:txBody>
      </p:sp>
    </p:spTree>
    <p:extLst>
      <p:ext uri="{BB962C8B-B14F-4D97-AF65-F5344CB8AC3E}">
        <p14:creationId xmlns:p14="http://schemas.microsoft.com/office/powerpoint/2010/main" val="232023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8DB89A25-B758-4B93-BB41-CA54A36A9F3D}"/>
              </a:ext>
            </a:extLst>
          </p:cNvPr>
          <p:cNvSpPr>
            <a:spLocks noGrp="1"/>
          </p:cNvSpPr>
          <p:nvPr>
            <p:ph type="dt" sz="half" idx="10"/>
          </p:nvPr>
        </p:nvSpPr>
        <p:spPr/>
        <p:txBody>
          <a:bodyPr/>
          <a:lstStyle>
            <a:lvl1pPr>
              <a:defRPr/>
            </a:lvl1pPr>
          </a:lstStyle>
          <a:p>
            <a:pPr>
              <a:defRPr/>
            </a:pPr>
            <a:fld id="{C72AD67A-22CD-487C-8A85-792B04949B54}" type="datetimeFigureOut">
              <a:rPr lang="en-GB"/>
              <a:pPr>
                <a:defRPr/>
              </a:pPr>
              <a:t>11/10/2023</a:t>
            </a:fld>
            <a:endParaRPr lang="en-GB"/>
          </a:p>
        </p:txBody>
      </p:sp>
      <p:sp>
        <p:nvSpPr>
          <p:cNvPr id="4" name="Footer Placeholder 4">
            <a:extLst>
              <a:ext uri="{FF2B5EF4-FFF2-40B4-BE49-F238E27FC236}">
                <a16:creationId xmlns:a16="http://schemas.microsoft.com/office/drawing/2014/main" id="{4208B768-C03D-05E2-2BE5-19C946473D2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4E034C7-AE31-433B-587C-F083C78B715C}"/>
              </a:ext>
            </a:extLst>
          </p:cNvPr>
          <p:cNvSpPr>
            <a:spLocks noGrp="1"/>
          </p:cNvSpPr>
          <p:nvPr>
            <p:ph type="sldNum" sz="quarter" idx="12"/>
          </p:nvPr>
        </p:nvSpPr>
        <p:spPr/>
        <p:txBody>
          <a:bodyPr/>
          <a:lstStyle>
            <a:lvl1pPr>
              <a:defRPr/>
            </a:lvl1pPr>
          </a:lstStyle>
          <a:p>
            <a:pPr>
              <a:defRPr/>
            </a:pPr>
            <a:fld id="{2114AF53-E484-4786-B7F0-5457DC46F254}" type="slidenum">
              <a:rPr lang="en-GB"/>
              <a:pPr>
                <a:defRPr/>
              </a:pPr>
              <a:t>‹#›</a:t>
            </a:fld>
            <a:endParaRPr lang="en-GB"/>
          </a:p>
        </p:txBody>
      </p:sp>
    </p:spTree>
    <p:extLst>
      <p:ext uri="{BB962C8B-B14F-4D97-AF65-F5344CB8AC3E}">
        <p14:creationId xmlns:p14="http://schemas.microsoft.com/office/powerpoint/2010/main" val="33123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892F5E-118D-D765-63B2-B0E157CDBE5B}"/>
              </a:ext>
            </a:extLst>
          </p:cNvPr>
          <p:cNvSpPr>
            <a:spLocks noGrp="1"/>
          </p:cNvSpPr>
          <p:nvPr>
            <p:ph type="dt" sz="half" idx="10"/>
          </p:nvPr>
        </p:nvSpPr>
        <p:spPr/>
        <p:txBody>
          <a:bodyPr/>
          <a:lstStyle>
            <a:lvl1pPr>
              <a:defRPr/>
            </a:lvl1pPr>
          </a:lstStyle>
          <a:p>
            <a:pPr>
              <a:defRPr/>
            </a:pPr>
            <a:fld id="{58E07953-4597-48CD-B8B7-8E4A899442EA}" type="datetimeFigureOut">
              <a:rPr lang="en-GB"/>
              <a:pPr>
                <a:defRPr/>
              </a:pPr>
              <a:t>11/10/2023</a:t>
            </a:fld>
            <a:endParaRPr lang="en-GB"/>
          </a:p>
        </p:txBody>
      </p:sp>
      <p:sp>
        <p:nvSpPr>
          <p:cNvPr id="3" name="Footer Placeholder 4">
            <a:extLst>
              <a:ext uri="{FF2B5EF4-FFF2-40B4-BE49-F238E27FC236}">
                <a16:creationId xmlns:a16="http://schemas.microsoft.com/office/drawing/2014/main" id="{55C980E9-7723-C490-8EAE-2A60DA1CF29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4A4787D9-A28F-077A-9715-3381E4E3E62E}"/>
              </a:ext>
            </a:extLst>
          </p:cNvPr>
          <p:cNvSpPr>
            <a:spLocks noGrp="1"/>
          </p:cNvSpPr>
          <p:nvPr>
            <p:ph type="sldNum" sz="quarter" idx="12"/>
          </p:nvPr>
        </p:nvSpPr>
        <p:spPr/>
        <p:txBody>
          <a:bodyPr/>
          <a:lstStyle>
            <a:lvl1pPr>
              <a:defRPr/>
            </a:lvl1pPr>
          </a:lstStyle>
          <a:p>
            <a:pPr>
              <a:defRPr/>
            </a:pPr>
            <a:fld id="{FD0DBEFF-EC43-4C3F-8432-8E534F7A1BCF}" type="slidenum">
              <a:rPr lang="en-GB"/>
              <a:pPr>
                <a:defRPr/>
              </a:pPr>
              <a:t>‹#›</a:t>
            </a:fld>
            <a:endParaRPr lang="en-GB"/>
          </a:p>
        </p:txBody>
      </p:sp>
    </p:spTree>
    <p:extLst>
      <p:ext uri="{BB962C8B-B14F-4D97-AF65-F5344CB8AC3E}">
        <p14:creationId xmlns:p14="http://schemas.microsoft.com/office/powerpoint/2010/main" val="38954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F6E4652-8D4E-403C-1E75-F80AD550D0EF}"/>
              </a:ext>
            </a:extLst>
          </p:cNvPr>
          <p:cNvSpPr>
            <a:spLocks noGrp="1"/>
          </p:cNvSpPr>
          <p:nvPr>
            <p:ph type="dt" sz="half" idx="10"/>
          </p:nvPr>
        </p:nvSpPr>
        <p:spPr/>
        <p:txBody>
          <a:bodyPr/>
          <a:lstStyle>
            <a:lvl1pPr>
              <a:defRPr/>
            </a:lvl1pPr>
          </a:lstStyle>
          <a:p>
            <a:pPr>
              <a:defRPr/>
            </a:pPr>
            <a:fld id="{997BD7ED-ABCB-4B65-93EE-58C8D4AF3D43}" type="datetimeFigureOut">
              <a:rPr lang="en-GB"/>
              <a:pPr>
                <a:defRPr/>
              </a:pPr>
              <a:t>11/10/2023</a:t>
            </a:fld>
            <a:endParaRPr lang="en-GB"/>
          </a:p>
        </p:txBody>
      </p:sp>
      <p:sp>
        <p:nvSpPr>
          <p:cNvPr id="6" name="Footer Placeholder 4">
            <a:extLst>
              <a:ext uri="{FF2B5EF4-FFF2-40B4-BE49-F238E27FC236}">
                <a16:creationId xmlns:a16="http://schemas.microsoft.com/office/drawing/2014/main" id="{8B0C346D-A499-CFC0-E0A0-E331F406EB3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E93B674-907E-2616-8000-D591A34D8C71}"/>
              </a:ext>
            </a:extLst>
          </p:cNvPr>
          <p:cNvSpPr>
            <a:spLocks noGrp="1"/>
          </p:cNvSpPr>
          <p:nvPr>
            <p:ph type="sldNum" sz="quarter" idx="12"/>
          </p:nvPr>
        </p:nvSpPr>
        <p:spPr/>
        <p:txBody>
          <a:bodyPr/>
          <a:lstStyle>
            <a:lvl1pPr>
              <a:defRPr/>
            </a:lvl1pPr>
          </a:lstStyle>
          <a:p>
            <a:pPr>
              <a:defRPr/>
            </a:pPr>
            <a:fld id="{5398BF2D-C1ED-4133-8DB9-F850005D780D}" type="slidenum">
              <a:rPr lang="en-GB"/>
              <a:pPr>
                <a:defRPr/>
              </a:pPr>
              <a:t>‹#›</a:t>
            </a:fld>
            <a:endParaRPr lang="en-GB"/>
          </a:p>
        </p:txBody>
      </p:sp>
    </p:spTree>
    <p:extLst>
      <p:ext uri="{BB962C8B-B14F-4D97-AF65-F5344CB8AC3E}">
        <p14:creationId xmlns:p14="http://schemas.microsoft.com/office/powerpoint/2010/main" val="97659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C4F9C0F-E3D2-7496-5E69-C84125B835C0}"/>
              </a:ext>
            </a:extLst>
          </p:cNvPr>
          <p:cNvSpPr>
            <a:spLocks noGrp="1"/>
          </p:cNvSpPr>
          <p:nvPr>
            <p:ph type="dt" sz="half" idx="10"/>
          </p:nvPr>
        </p:nvSpPr>
        <p:spPr/>
        <p:txBody>
          <a:bodyPr/>
          <a:lstStyle>
            <a:lvl1pPr>
              <a:defRPr/>
            </a:lvl1pPr>
          </a:lstStyle>
          <a:p>
            <a:pPr>
              <a:defRPr/>
            </a:pPr>
            <a:fld id="{35E91CC6-FE40-460B-BD5A-5D4536ED452D}" type="datetimeFigureOut">
              <a:rPr lang="en-GB"/>
              <a:pPr>
                <a:defRPr/>
              </a:pPr>
              <a:t>11/10/2023</a:t>
            </a:fld>
            <a:endParaRPr lang="en-GB"/>
          </a:p>
        </p:txBody>
      </p:sp>
      <p:sp>
        <p:nvSpPr>
          <p:cNvPr id="6" name="Footer Placeholder 4">
            <a:extLst>
              <a:ext uri="{FF2B5EF4-FFF2-40B4-BE49-F238E27FC236}">
                <a16:creationId xmlns:a16="http://schemas.microsoft.com/office/drawing/2014/main" id="{21498870-4352-9681-3AD4-85C2766FB9C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3E641DB-1215-A546-7449-2940781A6219}"/>
              </a:ext>
            </a:extLst>
          </p:cNvPr>
          <p:cNvSpPr>
            <a:spLocks noGrp="1"/>
          </p:cNvSpPr>
          <p:nvPr>
            <p:ph type="sldNum" sz="quarter" idx="12"/>
          </p:nvPr>
        </p:nvSpPr>
        <p:spPr/>
        <p:txBody>
          <a:bodyPr/>
          <a:lstStyle>
            <a:lvl1pPr>
              <a:defRPr/>
            </a:lvl1pPr>
          </a:lstStyle>
          <a:p>
            <a:pPr>
              <a:defRPr/>
            </a:pPr>
            <a:fld id="{B88F6466-A849-409D-9D26-9B9DBD680075}" type="slidenum">
              <a:rPr lang="en-GB"/>
              <a:pPr>
                <a:defRPr/>
              </a:pPr>
              <a:t>‹#›</a:t>
            </a:fld>
            <a:endParaRPr lang="en-GB"/>
          </a:p>
        </p:txBody>
      </p:sp>
    </p:spTree>
    <p:extLst>
      <p:ext uri="{BB962C8B-B14F-4D97-AF65-F5344CB8AC3E}">
        <p14:creationId xmlns:p14="http://schemas.microsoft.com/office/powerpoint/2010/main" val="22338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9164C0B-D1C3-E577-F6FE-7D321479CD2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id="{3E5B657D-7A10-78A1-FC87-85A28E08EE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77704F48-17C7-AA49-45E1-98A26A8087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BE9D43B-4226-4548-B19E-CDC615D90348}" type="datetimeFigureOut">
              <a:rPr lang="en-GB"/>
              <a:pPr>
                <a:defRPr/>
              </a:pPr>
              <a:t>11/10/2023</a:t>
            </a:fld>
            <a:endParaRPr lang="en-GB"/>
          </a:p>
        </p:txBody>
      </p:sp>
      <p:sp>
        <p:nvSpPr>
          <p:cNvPr id="5" name="Footer Placeholder 4">
            <a:extLst>
              <a:ext uri="{FF2B5EF4-FFF2-40B4-BE49-F238E27FC236}">
                <a16:creationId xmlns:a16="http://schemas.microsoft.com/office/drawing/2014/main" id="{2919A80A-7F21-8637-3DD0-79C8BCB43D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E57EC76C-C8D3-3D91-2CCF-7EA854D25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2E8D9-F941-49A7-92C5-4DB4CE8D8CB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2865"/>
        </a:solidFill>
        <a:effectLst/>
      </p:bgPr>
    </p:bg>
    <p:spTree>
      <p:nvGrpSpPr>
        <p:cNvPr id="1" name=""/>
        <p:cNvGrpSpPr/>
        <p:nvPr/>
      </p:nvGrpSpPr>
      <p:grpSpPr>
        <a:xfrm>
          <a:off x="0" y="0"/>
          <a:ext cx="0" cy="0"/>
          <a:chOff x="0" y="0"/>
          <a:chExt cx="0" cy="0"/>
        </a:xfrm>
      </p:grpSpPr>
      <p:sp>
        <p:nvSpPr>
          <p:cNvPr id="3074" name="Subtitle 2">
            <a:extLst>
              <a:ext uri="{FF2B5EF4-FFF2-40B4-BE49-F238E27FC236}">
                <a16:creationId xmlns:a16="http://schemas.microsoft.com/office/drawing/2014/main" id="{13AC2145-BAE5-D460-B50C-C1A169AA73DD}"/>
              </a:ext>
            </a:extLst>
          </p:cNvPr>
          <p:cNvSpPr>
            <a:spLocks noGrp="1" noChangeArrowheads="1"/>
          </p:cNvSpPr>
          <p:nvPr>
            <p:ph type="subTitle" idx="1"/>
          </p:nvPr>
        </p:nvSpPr>
        <p:spPr>
          <a:xfrm>
            <a:off x="7219950" y="55563"/>
            <a:ext cx="4972050" cy="950912"/>
          </a:xfrm>
        </p:spPr>
        <p:txBody>
          <a:bodyPr/>
          <a:lstStyle/>
          <a:p>
            <a:pPr eaLnBrk="1" hangingPunct="1"/>
            <a:r>
              <a:rPr lang="en-GB" altLang="en-US" dirty="0">
                <a:solidFill>
                  <a:schemeClr val="bg1"/>
                </a:solidFill>
              </a:rPr>
              <a:t>University of Babylon</a:t>
            </a:r>
          </a:p>
          <a:p>
            <a:pPr eaLnBrk="1" hangingPunct="1"/>
            <a:r>
              <a:rPr lang="en-GB" altLang="en-US" dirty="0">
                <a:solidFill>
                  <a:schemeClr val="bg1"/>
                </a:solidFill>
              </a:rPr>
              <a:t>Faculty of Engineering</a:t>
            </a:r>
          </a:p>
          <a:p>
            <a:pPr eaLnBrk="1" hangingPunct="1"/>
            <a:endParaRPr lang="en-GB" altLang="en-US" dirty="0">
              <a:solidFill>
                <a:schemeClr val="bg1"/>
              </a:solidFill>
            </a:endParaRPr>
          </a:p>
        </p:txBody>
      </p:sp>
      <p:sp>
        <p:nvSpPr>
          <p:cNvPr id="3075" name="Subtitle 2">
            <a:extLst>
              <a:ext uri="{FF2B5EF4-FFF2-40B4-BE49-F238E27FC236}">
                <a16:creationId xmlns:a16="http://schemas.microsoft.com/office/drawing/2014/main" id="{609ADFBB-BAF3-3B70-1A96-0E2359220E95}"/>
              </a:ext>
            </a:extLst>
          </p:cNvPr>
          <p:cNvSpPr txBox="1">
            <a:spLocks noChangeArrowheads="1"/>
          </p:cNvSpPr>
          <p:nvPr/>
        </p:nvSpPr>
        <p:spPr bwMode="auto">
          <a:xfrm>
            <a:off x="4814661" y="5851524"/>
            <a:ext cx="411956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sz="1600">
                <a:solidFill>
                  <a:schemeClr val="bg1"/>
                </a:solidFill>
              </a:rPr>
              <a:t>Assist. Prof. Dr Khalid Safaa </a:t>
            </a:r>
          </a:p>
          <a:p>
            <a:pPr eaLnBrk="1" hangingPunct="1">
              <a:buFont typeface="Arial" panose="020B0604020202020204" pitchFamily="34" charset="0"/>
              <a:buNone/>
            </a:pPr>
            <a:r>
              <a:rPr lang="en-GB" altLang="en-US" sz="1600">
                <a:solidFill>
                  <a:schemeClr val="bg1"/>
                </a:solidFill>
              </a:rPr>
              <a:t>Email: eng.khalid.saffa@uobabylon.edu.iq</a:t>
            </a:r>
          </a:p>
          <a:p>
            <a:pPr eaLnBrk="1" hangingPunct="1">
              <a:buFont typeface="Arial" panose="020B0604020202020204" pitchFamily="34" charset="0"/>
              <a:buNone/>
            </a:pPr>
            <a:endParaRPr lang="en-GB" altLang="en-US" sz="1600">
              <a:solidFill>
                <a:schemeClr val="bg1"/>
              </a:solidFill>
            </a:endParaRPr>
          </a:p>
        </p:txBody>
      </p:sp>
      <p:sp>
        <p:nvSpPr>
          <p:cNvPr id="3076" name="Subtitle 2">
            <a:extLst>
              <a:ext uri="{FF2B5EF4-FFF2-40B4-BE49-F238E27FC236}">
                <a16:creationId xmlns:a16="http://schemas.microsoft.com/office/drawing/2014/main" id="{A693C35A-34E7-94AA-3009-C5E9390486EB}"/>
              </a:ext>
            </a:extLst>
          </p:cNvPr>
          <p:cNvSpPr txBox="1">
            <a:spLocks noChangeArrowheads="1"/>
          </p:cNvSpPr>
          <p:nvPr/>
        </p:nvSpPr>
        <p:spPr bwMode="auto">
          <a:xfrm>
            <a:off x="508000" y="2506663"/>
            <a:ext cx="99187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7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ts val="350"/>
              </a:spcBef>
              <a:buFont typeface="Arial" panose="020B0604020202020204" pitchFamily="34" charset="0"/>
              <a:buNone/>
            </a:pPr>
            <a:r>
              <a:rPr lang="en-GB" altLang="en-US" sz="3200" b="1">
                <a:solidFill>
                  <a:srgbClr val="FFFFFF"/>
                </a:solidFill>
                <a:latin typeface="Arial" panose="020B0604020202020204" pitchFamily="34" charset="0"/>
                <a:ea typeface="Trebuchet MS" panose="020B0603020202020204" pitchFamily="34" charset="0"/>
                <a:cs typeface="Trebuchet MS" panose="020B0603020202020204" pitchFamily="34" charset="0"/>
              </a:rPr>
              <a:t>Removal of Fluoride from semiconductor wastewater using aluminium-based electrocoagulation cell</a:t>
            </a:r>
            <a:endParaRPr lang="en-GB" altLang="en-US" sz="700">
              <a:latin typeface="Trebuchet MS" panose="020B0603020202020204" pitchFamily="34" charset="0"/>
              <a:ea typeface="Trebuchet MS" panose="020B0603020202020204" pitchFamily="34" charset="0"/>
              <a:cs typeface="Trebuchet MS" panose="020B0603020202020204" pitchFamily="34" charset="0"/>
            </a:endParaRPr>
          </a:p>
        </p:txBody>
      </p:sp>
      <p:sp>
        <p:nvSpPr>
          <p:cNvPr id="3077" name="Subtitle 2">
            <a:extLst>
              <a:ext uri="{FF2B5EF4-FFF2-40B4-BE49-F238E27FC236}">
                <a16:creationId xmlns:a16="http://schemas.microsoft.com/office/drawing/2014/main" id="{E2AFE63D-97BF-4F2E-E436-9F23CC91A452}"/>
              </a:ext>
            </a:extLst>
          </p:cNvPr>
          <p:cNvSpPr txBox="1">
            <a:spLocks noChangeArrowheads="1"/>
          </p:cNvSpPr>
          <p:nvPr/>
        </p:nvSpPr>
        <p:spPr bwMode="auto">
          <a:xfrm>
            <a:off x="114300" y="5838825"/>
            <a:ext cx="49720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sz="1600">
                <a:solidFill>
                  <a:schemeClr val="bg1"/>
                </a:solidFill>
              </a:rPr>
              <a:t>Prof. Dr  Mohammed M.Kadhum</a:t>
            </a:r>
          </a:p>
          <a:p>
            <a:pPr eaLnBrk="1" hangingPunct="1">
              <a:buFont typeface="Arial" panose="020B0604020202020204" pitchFamily="34" charset="0"/>
              <a:buNone/>
            </a:pPr>
            <a:r>
              <a:rPr lang="en-GB" altLang="en-US" sz="1600">
                <a:solidFill>
                  <a:schemeClr val="bg1"/>
                </a:solidFill>
              </a:rPr>
              <a:t>Email: eng.mohammed.mansour@uobabylon.edu.iq</a:t>
            </a:r>
          </a:p>
          <a:p>
            <a:pPr eaLnBrk="1" hangingPunct="1">
              <a:buFont typeface="Arial" panose="020B0604020202020204" pitchFamily="34" charset="0"/>
              <a:buNone/>
            </a:pPr>
            <a:endParaRPr lang="en-GB" altLang="en-US" sz="1600">
              <a:solidFill>
                <a:schemeClr val="bg1"/>
              </a:solidFill>
            </a:endParaRPr>
          </a:p>
        </p:txBody>
      </p:sp>
      <p:pic>
        <p:nvPicPr>
          <p:cNvPr id="3078" name="صورة 3" descr="لقطة الشاشة">
            <a:extLst>
              <a:ext uri="{FF2B5EF4-FFF2-40B4-BE49-F238E27FC236}">
                <a16:creationId xmlns:a16="http://schemas.microsoft.com/office/drawing/2014/main" id="{94A8DEAC-AE2F-9A06-0283-843E4BDC5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5563"/>
            <a:ext cx="14541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506B0ACE-ACE1-29B2-A967-33DB7AB4600F}"/>
              </a:ext>
            </a:extLst>
          </p:cNvPr>
          <p:cNvSpPr txBox="1">
            <a:spLocks noChangeArrowheads="1"/>
          </p:cNvSpPr>
          <p:nvPr/>
        </p:nvSpPr>
        <p:spPr bwMode="auto">
          <a:xfrm>
            <a:off x="8594727" y="5838825"/>
            <a:ext cx="3482973"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sz="1600" dirty="0">
                <a:solidFill>
                  <a:schemeClr val="bg1"/>
                </a:solidFill>
              </a:rPr>
              <a:t>Assist. </a:t>
            </a:r>
            <a:r>
              <a:rPr lang="ar-SA" altLang="en-US" sz="1600" dirty="0">
                <a:solidFill>
                  <a:schemeClr val="bg1"/>
                </a:solidFill>
              </a:rPr>
              <a:t>Lect</a:t>
            </a:r>
            <a:r>
              <a:rPr lang="en-GB" altLang="en-US" sz="1600" dirty="0">
                <a:solidFill>
                  <a:schemeClr val="bg1"/>
                </a:solidFill>
              </a:rPr>
              <a:t>.</a:t>
            </a:r>
            <a:r>
              <a:rPr lang="ar-SA" altLang="en-US" sz="1600" dirty="0">
                <a:solidFill>
                  <a:schemeClr val="bg1"/>
                </a:solidFill>
              </a:rPr>
              <a:t> Haneen A .Haleem</a:t>
            </a:r>
            <a:r>
              <a:rPr lang="en-GB" altLang="en-US" sz="1600" dirty="0">
                <a:solidFill>
                  <a:schemeClr val="bg1"/>
                </a:solidFill>
              </a:rPr>
              <a:t> </a:t>
            </a:r>
          </a:p>
          <a:p>
            <a:pPr eaLnBrk="1" hangingPunct="1">
              <a:buFont typeface="Arial" panose="020B0604020202020204" pitchFamily="34" charset="0"/>
              <a:buNone/>
            </a:pPr>
            <a:r>
              <a:rPr lang="en-GB" altLang="en-US" sz="1600" dirty="0">
                <a:solidFill>
                  <a:schemeClr val="bg1"/>
                </a:solidFill>
              </a:rPr>
              <a:t>Email: </a:t>
            </a:r>
            <a:r>
              <a:rPr lang="ar-SA" altLang="en-US" sz="1600" dirty="0">
                <a:solidFill>
                  <a:schemeClr val="bg1"/>
                </a:solidFill>
              </a:rPr>
              <a:t>haneen.ali</a:t>
            </a:r>
            <a:r>
              <a:rPr lang="en-GB" altLang="en-US" sz="1600" dirty="0">
                <a:solidFill>
                  <a:schemeClr val="bg1"/>
                </a:solidFill>
              </a:rPr>
              <a:t>@uobabylon.edu.iq</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صورة 3" descr="لقطة الشاشة">
            <a:extLst>
              <a:ext uri="{FF2B5EF4-FFF2-40B4-BE49-F238E27FC236}">
                <a16:creationId xmlns:a16="http://schemas.microsoft.com/office/drawing/2014/main" id="{3481569E-E549-9423-9CBC-B8F16DA26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620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3868409-83C3-44A6-2235-47C14DC59DFE}"/>
              </a:ext>
            </a:extLst>
          </p:cNvPr>
          <p:cNvSpPr txBox="1"/>
          <p:nvPr/>
        </p:nvSpPr>
        <p:spPr>
          <a:xfrm>
            <a:off x="166688" y="917575"/>
            <a:ext cx="11858625" cy="588963"/>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400" b="1" kern="100" dirty="0">
                <a:solidFill>
                  <a:srgbClr val="1A2865"/>
                </a:solidFill>
                <a:latin typeface="time"/>
              </a:rPr>
              <a:t>Conclusion</a:t>
            </a:r>
          </a:p>
        </p:txBody>
      </p:sp>
      <p:sp>
        <p:nvSpPr>
          <p:cNvPr id="16" name="TextBox 15">
            <a:extLst>
              <a:ext uri="{FF2B5EF4-FFF2-40B4-BE49-F238E27FC236}">
                <a16:creationId xmlns:a16="http://schemas.microsoft.com/office/drawing/2014/main" id="{373985F7-E137-E2B8-22CB-BF0A2593EA49}"/>
              </a:ext>
            </a:extLst>
          </p:cNvPr>
          <p:cNvSpPr txBox="1"/>
          <p:nvPr/>
        </p:nvSpPr>
        <p:spPr>
          <a:xfrm>
            <a:off x="269875" y="1768475"/>
            <a:ext cx="11652250" cy="4405313"/>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Experimentally, the ability of the new EC cell to remove fluoride from wastewater was investigated taking into consideration the effects of different operational parameters, including the initial pH, current density and inter-electrode distance. The results revealed that the fluoride removal could be enhanced by increasing either the current density or minimising the pH and/or the distance between electrodes. </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It was found that about 20 min was quite enough to meet the WHO requirements when the initial fluoride concentration was 10 mg/L. Therefore, the EC cell could be a cost-effective alternative to the traditional lab scale EC reactors.</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It is recommended to </a:t>
            </a:r>
            <a:r>
              <a:rPr lang="en-GB" sz="2000" kern="100" dirty="0" err="1">
                <a:solidFill>
                  <a:srgbClr val="1A2865"/>
                </a:solidFill>
                <a:latin typeface="time"/>
                <a:ea typeface="Calibri" panose="020F0502020204030204" pitchFamily="34" charset="0"/>
                <a:cs typeface="Times" panose="02020603050405020304" pitchFamily="18" charset="0"/>
              </a:rPr>
              <a:t>invistigate</a:t>
            </a:r>
            <a:r>
              <a:rPr lang="en-GB" sz="2000" kern="100" dirty="0">
                <a:solidFill>
                  <a:srgbClr val="1A2865"/>
                </a:solidFill>
                <a:latin typeface="time"/>
                <a:ea typeface="Calibri" panose="020F0502020204030204" pitchFamily="34" charset="0"/>
                <a:cs typeface="Times" panose="02020603050405020304" pitchFamily="18" charset="0"/>
              </a:rPr>
              <a:t> the effects of other parameters, such the solution temperature and mixing speed.</a:t>
            </a:r>
          </a:p>
        </p:txBody>
      </p:sp>
      <p:sp>
        <p:nvSpPr>
          <p:cNvPr id="12293" name="Subtitle 2">
            <a:extLst>
              <a:ext uri="{FF2B5EF4-FFF2-40B4-BE49-F238E27FC236}">
                <a16:creationId xmlns:a16="http://schemas.microsoft.com/office/drawing/2014/main" id="{13FB2327-CAE6-A520-673D-79020C2B7C36}"/>
              </a:ext>
            </a:extLst>
          </p:cNvPr>
          <p:cNvSpPr txBox="1">
            <a:spLocks noChangeArrowheads="1"/>
          </p:cNvSpPr>
          <p:nvPr/>
        </p:nvSpPr>
        <p:spPr bwMode="auto">
          <a:xfrm>
            <a:off x="8583613" y="55563"/>
            <a:ext cx="34940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GB" altLang="en-US" sz="2000">
                <a:solidFill>
                  <a:srgbClr val="1A2865"/>
                </a:solidFill>
              </a:rPr>
              <a:t>University of Babylon</a:t>
            </a:r>
          </a:p>
          <a:p>
            <a:pPr algn="ctr" eaLnBrk="1" hangingPunct="1">
              <a:buFont typeface="Arial" panose="020B0604020202020204" pitchFamily="34" charset="0"/>
              <a:buNone/>
            </a:pPr>
            <a:r>
              <a:rPr lang="en-GB" altLang="en-US" sz="2000">
                <a:solidFill>
                  <a:srgbClr val="1A2865"/>
                </a:solidFill>
              </a:rPr>
              <a:t>Faculty of Engineering</a:t>
            </a:r>
          </a:p>
          <a:p>
            <a:pPr algn="ctr" eaLnBrk="1" hangingPunct="1">
              <a:buFont typeface="Arial" panose="020B0604020202020204" pitchFamily="34" charset="0"/>
              <a:buNone/>
            </a:pPr>
            <a:endParaRPr lang="en-GB" altLang="en-US" sz="2000">
              <a:solidFill>
                <a:srgbClr val="1A286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ubtitle 2">
            <a:extLst>
              <a:ext uri="{FF2B5EF4-FFF2-40B4-BE49-F238E27FC236}">
                <a16:creationId xmlns:a16="http://schemas.microsoft.com/office/drawing/2014/main" id="{386BAB9D-2C07-8D1D-070E-431CBF9EB76E}"/>
              </a:ext>
            </a:extLst>
          </p:cNvPr>
          <p:cNvSpPr>
            <a:spLocks noGrp="1" noChangeArrowheads="1"/>
          </p:cNvSpPr>
          <p:nvPr>
            <p:ph type="subTitle" idx="1"/>
          </p:nvPr>
        </p:nvSpPr>
        <p:spPr>
          <a:xfrm>
            <a:off x="8583613" y="55563"/>
            <a:ext cx="3494087" cy="950912"/>
          </a:xfrm>
        </p:spPr>
        <p:txBody>
          <a:bodyPr/>
          <a:lstStyle/>
          <a:p>
            <a:pPr eaLnBrk="1" hangingPunct="1"/>
            <a:r>
              <a:rPr lang="en-GB" altLang="en-US" sz="2000">
                <a:solidFill>
                  <a:srgbClr val="1A2865"/>
                </a:solidFill>
              </a:rPr>
              <a:t>University of Babylon</a:t>
            </a:r>
          </a:p>
          <a:p>
            <a:pPr eaLnBrk="1" hangingPunct="1"/>
            <a:r>
              <a:rPr lang="en-GB" altLang="en-US" sz="2000">
                <a:solidFill>
                  <a:srgbClr val="1A2865"/>
                </a:solidFill>
              </a:rPr>
              <a:t>Faculty of Engineering</a:t>
            </a:r>
          </a:p>
          <a:p>
            <a:pPr eaLnBrk="1" hangingPunct="1"/>
            <a:endParaRPr lang="en-GB" altLang="en-US" sz="2000">
              <a:solidFill>
                <a:srgbClr val="1A2865"/>
              </a:solidFill>
            </a:endParaRPr>
          </a:p>
        </p:txBody>
      </p:sp>
      <p:pic>
        <p:nvPicPr>
          <p:cNvPr id="4099" name="صورة 3" descr="لقطة الشاشة">
            <a:extLst>
              <a:ext uri="{FF2B5EF4-FFF2-40B4-BE49-F238E27FC236}">
                <a16:creationId xmlns:a16="http://schemas.microsoft.com/office/drawing/2014/main" id="{41F003E3-4635-ACC5-E412-9425E2B76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620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6F96696-FFA3-F10B-0491-F272705BFA2D}"/>
              </a:ext>
            </a:extLst>
          </p:cNvPr>
          <p:cNvSpPr txBox="1"/>
          <p:nvPr/>
        </p:nvSpPr>
        <p:spPr>
          <a:xfrm>
            <a:off x="114300" y="995363"/>
            <a:ext cx="11860213" cy="5472112"/>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400" b="1" kern="100" dirty="0">
                <a:solidFill>
                  <a:srgbClr val="1A2865"/>
                </a:solidFill>
                <a:latin typeface="time"/>
              </a:rPr>
              <a:t>Abstract</a:t>
            </a:r>
          </a:p>
          <a:p>
            <a:pPr algn="just" eaLnBrk="1" fontAlgn="auto" hangingPunct="1">
              <a:lnSpc>
                <a:spcPct val="150000"/>
              </a:lnSpc>
              <a:spcBef>
                <a:spcPts val="0"/>
              </a:spcBef>
              <a:spcAft>
                <a:spcPts val="800"/>
              </a:spcAft>
              <a:defRPr/>
            </a:pPr>
            <a:r>
              <a:rPr lang="en-GB" sz="2300" kern="100" dirty="0">
                <a:solidFill>
                  <a:srgbClr val="1A2865"/>
                </a:solidFill>
                <a:latin typeface="time"/>
                <a:ea typeface="Calibri" panose="020F0502020204030204" pitchFamily="34" charset="0"/>
                <a:cs typeface="Times" panose="02020603050405020304" pitchFamily="18" charset="0"/>
              </a:rPr>
              <a:t>The current study employed the electrocoagulation (EC) method to remove fluoride from simulated semiconductor wastewater. The EC cell was supplied with three pairs of aluminium electrodes with an effective area of 120 cm</a:t>
            </a:r>
            <a:r>
              <a:rPr lang="en-GB" sz="2300" kern="100" baseline="30000" dirty="0">
                <a:solidFill>
                  <a:srgbClr val="1A2865"/>
                </a:solidFill>
                <a:latin typeface="time"/>
                <a:ea typeface="Calibri" panose="020F0502020204030204" pitchFamily="34" charset="0"/>
                <a:cs typeface="Times" panose="02020603050405020304" pitchFamily="18" charset="0"/>
              </a:rPr>
              <a:t>2</a:t>
            </a:r>
            <a:r>
              <a:rPr lang="en-GB" sz="2300" kern="100" dirty="0">
                <a:solidFill>
                  <a:srgbClr val="1A2865"/>
                </a:solidFill>
                <a:latin typeface="time"/>
                <a:ea typeface="Calibri" panose="020F0502020204030204" pitchFamily="34" charset="0"/>
                <a:cs typeface="Times" panose="02020603050405020304" pitchFamily="18" charset="0"/>
              </a:rPr>
              <a:t>, and the removal of fluoride was optimised for the effects of the initial pH (3, 6 and 9), the distance between electrodes (3, 6 and 9 mm) and current density (2, 4 and 6 mA/cm</a:t>
            </a:r>
            <a:r>
              <a:rPr lang="en-GB" sz="2300" kern="100" baseline="30000" dirty="0">
                <a:solidFill>
                  <a:srgbClr val="1A2865"/>
                </a:solidFill>
                <a:latin typeface="time"/>
                <a:ea typeface="Calibri" panose="020F0502020204030204" pitchFamily="34" charset="0"/>
                <a:cs typeface="Times" panose="02020603050405020304" pitchFamily="18" charset="0"/>
              </a:rPr>
              <a:t>2</a:t>
            </a:r>
            <a:r>
              <a:rPr lang="en-GB" sz="2300" kern="100" dirty="0">
                <a:solidFill>
                  <a:srgbClr val="1A2865"/>
                </a:solidFill>
                <a:latin typeface="time"/>
                <a:ea typeface="Calibri" panose="020F0502020204030204" pitchFamily="34" charset="0"/>
                <a:cs typeface="Times" panose="02020603050405020304" pitchFamily="18" charset="0"/>
              </a:rPr>
              <a:t>). The results obtained demonstrated the good efficiency of the aluminium-based EC cell; it removed as high as 97% of the fluoride within the first 20 minutes of treatment at a pH of 6,  distance between electrodes of 3 mm and current density of 6 mA/cm</a:t>
            </a:r>
            <a:r>
              <a:rPr lang="en-GB" sz="2300" kern="100" baseline="30000" dirty="0">
                <a:solidFill>
                  <a:srgbClr val="1A2865"/>
                </a:solidFill>
                <a:latin typeface="time"/>
                <a:ea typeface="Calibri" panose="020F0502020204030204" pitchFamily="34" charset="0"/>
                <a:cs typeface="Times" panose="02020603050405020304" pitchFamily="18" charset="0"/>
              </a:rPr>
              <a:t>2</a:t>
            </a:r>
            <a:r>
              <a:rPr lang="en-GB" sz="2300" kern="100" dirty="0">
                <a:solidFill>
                  <a:srgbClr val="1A2865"/>
                </a:solidFill>
                <a:latin typeface="time"/>
                <a:ea typeface="Calibri" panose="020F0502020204030204" pitchFamily="34" charset="0"/>
                <a:cs typeface="Times" panose="02020603050405020304" pitchFamily="18" charset="0"/>
              </a:rPr>
              <a:t>. Therefore, it could be concluded that the aluminium-based EC cell is a potential alternative to the conventional treatment methods.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ubtitle 2">
            <a:extLst>
              <a:ext uri="{FF2B5EF4-FFF2-40B4-BE49-F238E27FC236}">
                <a16:creationId xmlns:a16="http://schemas.microsoft.com/office/drawing/2014/main" id="{8DFD9646-2B9F-E969-FE44-34DB87B53929}"/>
              </a:ext>
            </a:extLst>
          </p:cNvPr>
          <p:cNvSpPr>
            <a:spLocks noGrp="1" noChangeArrowheads="1"/>
          </p:cNvSpPr>
          <p:nvPr>
            <p:ph type="subTitle" idx="1"/>
          </p:nvPr>
        </p:nvSpPr>
        <p:spPr>
          <a:xfrm>
            <a:off x="8583613" y="55563"/>
            <a:ext cx="3494087" cy="950912"/>
          </a:xfrm>
        </p:spPr>
        <p:txBody>
          <a:bodyPr/>
          <a:lstStyle/>
          <a:p>
            <a:pPr eaLnBrk="1" hangingPunct="1"/>
            <a:r>
              <a:rPr lang="en-GB" altLang="en-US" sz="2000">
                <a:solidFill>
                  <a:srgbClr val="1A2865"/>
                </a:solidFill>
              </a:rPr>
              <a:t>University of Babylon</a:t>
            </a:r>
          </a:p>
          <a:p>
            <a:pPr eaLnBrk="1" hangingPunct="1"/>
            <a:r>
              <a:rPr lang="en-GB" altLang="en-US" sz="2000">
                <a:solidFill>
                  <a:srgbClr val="1A2865"/>
                </a:solidFill>
              </a:rPr>
              <a:t>Faculty of Engineering</a:t>
            </a:r>
          </a:p>
          <a:p>
            <a:pPr eaLnBrk="1" hangingPunct="1"/>
            <a:endParaRPr lang="en-GB" altLang="en-US" sz="2000">
              <a:solidFill>
                <a:srgbClr val="1A2865"/>
              </a:solidFill>
            </a:endParaRPr>
          </a:p>
        </p:txBody>
      </p:sp>
      <p:pic>
        <p:nvPicPr>
          <p:cNvPr id="5123" name="صورة 3" descr="لقطة الشاشة">
            <a:extLst>
              <a:ext uri="{FF2B5EF4-FFF2-40B4-BE49-F238E27FC236}">
                <a16:creationId xmlns:a16="http://schemas.microsoft.com/office/drawing/2014/main" id="{DBA7FE99-A2F8-C134-2A4B-A4F24AAFB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620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C86964B-FF85-1646-669C-84F4F6311CDF}"/>
              </a:ext>
            </a:extLst>
          </p:cNvPr>
          <p:cNvSpPr txBox="1"/>
          <p:nvPr/>
        </p:nvSpPr>
        <p:spPr>
          <a:xfrm>
            <a:off x="166688" y="942975"/>
            <a:ext cx="11858625" cy="5419725"/>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400" b="1" kern="100" dirty="0">
                <a:solidFill>
                  <a:srgbClr val="1A2865"/>
                </a:solidFill>
                <a:latin typeface="time"/>
              </a:rPr>
              <a:t>Introduction </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Semiconductor wastewater refers to the contaminated water generated during the manufacturing processes of semiconductors, which are fundamental components of electronic devices like computers, smartphones, and integrated circuits. Semiconductor manufacturing involves various complex processes such as photolithography, chemical etching, ion implantation, and chemical vapor deposition. These processes often require the use of a wide range of chemicals, including acids, solvents, and various other materials, which contribute to the contamination of wastewater with a wide range of pollutants, such as arsenic, fluoride, phosphate, sulphate, lead, cadmium, and various organic chemicals. </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Thus, improper disposal or treatment of semiconductor wastewater can lead to pollution of water bodies, soil, and even the atmosphere. The chemicals and heavy metals in this wastewater can have adverse effects on ecosystems and human 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ubtitle 2">
            <a:extLst>
              <a:ext uri="{FF2B5EF4-FFF2-40B4-BE49-F238E27FC236}">
                <a16:creationId xmlns:a16="http://schemas.microsoft.com/office/drawing/2014/main" id="{7C13B17F-8F42-387E-3FB0-1D3DE0D17B1F}"/>
              </a:ext>
            </a:extLst>
          </p:cNvPr>
          <p:cNvSpPr>
            <a:spLocks noGrp="1" noChangeArrowheads="1"/>
          </p:cNvSpPr>
          <p:nvPr>
            <p:ph type="subTitle" idx="1"/>
          </p:nvPr>
        </p:nvSpPr>
        <p:spPr>
          <a:xfrm>
            <a:off x="8583613" y="55563"/>
            <a:ext cx="3494087" cy="950912"/>
          </a:xfrm>
        </p:spPr>
        <p:txBody>
          <a:bodyPr/>
          <a:lstStyle/>
          <a:p>
            <a:pPr eaLnBrk="1" hangingPunct="1"/>
            <a:r>
              <a:rPr lang="en-GB" altLang="en-US" sz="2000">
                <a:solidFill>
                  <a:srgbClr val="1A2865"/>
                </a:solidFill>
              </a:rPr>
              <a:t>University of Babylon</a:t>
            </a:r>
          </a:p>
          <a:p>
            <a:pPr eaLnBrk="1" hangingPunct="1"/>
            <a:r>
              <a:rPr lang="en-GB" altLang="en-US" sz="2000">
                <a:solidFill>
                  <a:srgbClr val="1A2865"/>
                </a:solidFill>
              </a:rPr>
              <a:t>Faculty of Engineering</a:t>
            </a:r>
          </a:p>
          <a:p>
            <a:pPr eaLnBrk="1" hangingPunct="1"/>
            <a:endParaRPr lang="en-GB" altLang="en-US" sz="2000">
              <a:solidFill>
                <a:srgbClr val="1A2865"/>
              </a:solidFill>
            </a:endParaRPr>
          </a:p>
        </p:txBody>
      </p:sp>
      <p:pic>
        <p:nvPicPr>
          <p:cNvPr id="6147" name="صورة 3" descr="لقطة الشاشة">
            <a:extLst>
              <a:ext uri="{FF2B5EF4-FFF2-40B4-BE49-F238E27FC236}">
                <a16:creationId xmlns:a16="http://schemas.microsoft.com/office/drawing/2014/main" id="{E4B624A6-24C6-2481-15B3-45E148BB1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620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1A83D37-FD06-45C2-6341-A60B6B2A0BE8}"/>
              </a:ext>
            </a:extLst>
          </p:cNvPr>
          <p:cNvSpPr txBox="1"/>
          <p:nvPr/>
        </p:nvSpPr>
        <p:spPr>
          <a:xfrm>
            <a:off x="166688" y="1181100"/>
            <a:ext cx="11858625" cy="4138613"/>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400" b="1" kern="100" dirty="0">
                <a:solidFill>
                  <a:srgbClr val="1A2865"/>
                </a:solidFill>
                <a:latin typeface="time"/>
              </a:rPr>
              <a:t>Introduction </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Nowadays, various treatment technologies, such as chemical precipitation, ion exchange, reverse osmosis, and activated carbon filtration, are used to treat their wastewater. However, the majority of these technologies are either expensive, such as the reverse osmosis, or involves chemical additions , such as chemical precipitation. </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Thus, there is a need for reliable, affordable and efficient water treatment method to treat this type of wastewaters.</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In this context, this study aims at applying the EC method to remove fluoride from semiconductor wastewater. The EC method was used due to its ease of operating, affordability and safety.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ubtitle 2">
            <a:extLst>
              <a:ext uri="{FF2B5EF4-FFF2-40B4-BE49-F238E27FC236}">
                <a16:creationId xmlns:a16="http://schemas.microsoft.com/office/drawing/2014/main" id="{D33A0472-E1CE-E320-EFA0-C19339F99620}"/>
              </a:ext>
            </a:extLst>
          </p:cNvPr>
          <p:cNvSpPr>
            <a:spLocks noGrp="1" noChangeArrowheads="1"/>
          </p:cNvSpPr>
          <p:nvPr>
            <p:ph type="subTitle" idx="1"/>
          </p:nvPr>
        </p:nvSpPr>
        <p:spPr>
          <a:xfrm>
            <a:off x="8583613" y="55563"/>
            <a:ext cx="3494087" cy="950912"/>
          </a:xfrm>
        </p:spPr>
        <p:txBody>
          <a:bodyPr/>
          <a:lstStyle/>
          <a:p>
            <a:pPr eaLnBrk="1" hangingPunct="1"/>
            <a:r>
              <a:rPr lang="en-GB" altLang="en-US" sz="2000">
                <a:solidFill>
                  <a:srgbClr val="1A2865"/>
                </a:solidFill>
              </a:rPr>
              <a:t>University of Babylon</a:t>
            </a:r>
          </a:p>
          <a:p>
            <a:pPr eaLnBrk="1" hangingPunct="1"/>
            <a:r>
              <a:rPr lang="en-GB" altLang="en-US" sz="2000">
                <a:solidFill>
                  <a:srgbClr val="1A2865"/>
                </a:solidFill>
              </a:rPr>
              <a:t>Faculty of Engineering</a:t>
            </a:r>
          </a:p>
          <a:p>
            <a:pPr eaLnBrk="1" hangingPunct="1"/>
            <a:endParaRPr lang="en-GB" altLang="en-US" sz="2000">
              <a:solidFill>
                <a:srgbClr val="1A2865"/>
              </a:solidFill>
            </a:endParaRPr>
          </a:p>
        </p:txBody>
      </p:sp>
      <p:pic>
        <p:nvPicPr>
          <p:cNvPr id="7171" name="صورة 3" descr="لقطة الشاشة">
            <a:extLst>
              <a:ext uri="{FF2B5EF4-FFF2-40B4-BE49-F238E27FC236}">
                <a16:creationId xmlns:a16="http://schemas.microsoft.com/office/drawing/2014/main" id="{59B79D5A-1D83-11B9-9D94-2D9EE5FF3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620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C124511-0FFD-255F-BA30-8F573A0CB156}"/>
              </a:ext>
            </a:extLst>
          </p:cNvPr>
          <p:cNvSpPr txBox="1"/>
          <p:nvPr/>
        </p:nvSpPr>
        <p:spPr>
          <a:xfrm>
            <a:off x="166688" y="1089025"/>
            <a:ext cx="11858625" cy="588963"/>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400" b="1" kern="100" dirty="0">
                <a:solidFill>
                  <a:srgbClr val="1A2865"/>
                </a:solidFill>
                <a:latin typeface="time"/>
              </a:rPr>
              <a:t>Materials and Methods</a:t>
            </a:r>
          </a:p>
        </p:txBody>
      </p:sp>
      <p:sp>
        <p:nvSpPr>
          <p:cNvPr id="2" name="TextBox 1">
            <a:extLst>
              <a:ext uri="{FF2B5EF4-FFF2-40B4-BE49-F238E27FC236}">
                <a16:creationId xmlns:a16="http://schemas.microsoft.com/office/drawing/2014/main" id="{0EEC984D-F596-21C9-90FE-933938B2E61D}"/>
              </a:ext>
            </a:extLst>
          </p:cNvPr>
          <p:cNvSpPr txBox="1"/>
          <p:nvPr/>
        </p:nvSpPr>
        <p:spPr>
          <a:xfrm>
            <a:off x="166688" y="1758950"/>
            <a:ext cx="11858625" cy="4506913"/>
          </a:xfrm>
          <a:prstGeom prst="rect">
            <a:avLst/>
          </a:prstGeom>
          <a:noFill/>
        </p:spPr>
        <p:txBody>
          <a:bodyPr>
            <a:spAutoFit/>
          </a:bodyPr>
          <a:lstStyle/>
          <a:p>
            <a:pPr marL="342900" indent="-342900" algn="just" eaLnBrk="1" fontAlgn="auto" hangingPunct="1">
              <a:lnSpc>
                <a:spcPct val="150000"/>
              </a:lnSpc>
              <a:spcBef>
                <a:spcPts val="0"/>
              </a:spcBef>
              <a:spcAft>
                <a:spcPts val="800"/>
              </a:spcAft>
              <a:buFont typeface="Arial" panose="020B0604020202020204" pitchFamily="34" charset="0"/>
              <a:buChar char="•"/>
              <a:defRPr/>
            </a:pPr>
            <a:r>
              <a:rPr lang="en-GB" sz="2000" b="1" kern="100" dirty="0">
                <a:solidFill>
                  <a:srgbClr val="1A2865"/>
                </a:solidFill>
                <a:latin typeface="time"/>
                <a:ea typeface="Calibri" panose="020F0502020204030204" pitchFamily="34" charset="0"/>
                <a:cs typeface="Times" panose="02020603050405020304" pitchFamily="18" charset="0"/>
              </a:rPr>
              <a:t>Simulated wastewater: </a:t>
            </a:r>
            <a:r>
              <a:rPr lang="en-GB" sz="2000" kern="100" dirty="0">
                <a:solidFill>
                  <a:srgbClr val="1A2865"/>
                </a:solidFill>
                <a:latin typeface="time"/>
                <a:ea typeface="Calibri" panose="020F0502020204030204" pitchFamily="34" charset="0"/>
                <a:cs typeface="Times" panose="02020603050405020304" pitchFamily="18" charset="0"/>
              </a:rPr>
              <a:t>(The simulation process was carried out according to the procedures stated by </a:t>
            </a:r>
            <a:r>
              <a:rPr lang="en-GB" sz="2000" b="1" kern="100" dirty="0" err="1">
                <a:solidFill>
                  <a:srgbClr val="1A2865"/>
                </a:solidFill>
                <a:latin typeface="time"/>
                <a:ea typeface="Calibri" panose="020F0502020204030204" pitchFamily="34" charset="0"/>
                <a:cs typeface="Times" panose="02020603050405020304" pitchFamily="18" charset="0"/>
              </a:rPr>
              <a:t>Aoudj</a:t>
            </a:r>
            <a:r>
              <a:rPr lang="en-GB" sz="2000" b="1" kern="100" dirty="0">
                <a:solidFill>
                  <a:srgbClr val="1A2865"/>
                </a:solidFill>
                <a:latin typeface="time"/>
                <a:ea typeface="Calibri" panose="020F0502020204030204" pitchFamily="34" charset="0"/>
                <a:cs typeface="Times" panose="02020603050405020304" pitchFamily="18" charset="0"/>
              </a:rPr>
              <a:t> </a:t>
            </a:r>
            <a:r>
              <a:rPr lang="en-GB" sz="2000" b="1" i="1" kern="100" dirty="0">
                <a:solidFill>
                  <a:srgbClr val="1A2865"/>
                </a:solidFill>
                <a:latin typeface="time"/>
                <a:ea typeface="Calibri" panose="020F0502020204030204" pitchFamily="34" charset="0"/>
                <a:cs typeface="Times" panose="02020603050405020304" pitchFamily="18" charset="0"/>
              </a:rPr>
              <a:t>et al., </a:t>
            </a:r>
            <a:r>
              <a:rPr lang="en-GB" sz="2000" b="1" kern="100" dirty="0">
                <a:solidFill>
                  <a:srgbClr val="1A2865"/>
                </a:solidFill>
                <a:latin typeface="time"/>
                <a:ea typeface="Calibri" panose="020F0502020204030204" pitchFamily="34" charset="0"/>
                <a:cs typeface="Times" panose="02020603050405020304" pitchFamily="18" charset="0"/>
              </a:rPr>
              <a:t>2017.</a:t>
            </a:r>
            <a:r>
              <a:rPr lang="en-GB" sz="2000" kern="100" dirty="0">
                <a:solidFill>
                  <a:srgbClr val="1A2865"/>
                </a:solidFill>
                <a:latin typeface="time"/>
                <a:ea typeface="Calibri" panose="020F0502020204030204" pitchFamily="34" charset="0"/>
                <a:cs typeface="Times" panose="02020603050405020304" pitchFamily="18" charset="0"/>
              </a:rPr>
              <a:t>)</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The preparation process started by diluting of 1 N of Hydrofluoric acid stock solution in deionised water and then reacted with lime. Finally,  measured amounts  of ammonia and Sodium Dodecyl sulphate were also added to the simulated solution. The latter was then subjected to a rapid mixing at 400 rpm for 2 minuets, the pH was adjusted to the desired value and moderately stirred (200 rpm) for 30 min.</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The solution was, then, immediate transferred to the EC cell.</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Fluoride concentration was measured using Hach-Lange fluoride cuvettes test (LCK323) and a Hach-Lange spectrophotometer (Model: DR 2800).</a:t>
            </a:r>
          </a:p>
        </p:txBody>
      </p:sp>
      <p:sp>
        <p:nvSpPr>
          <p:cNvPr id="7174" name="TextBox 7">
            <a:extLst>
              <a:ext uri="{FF2B5EF4-FFF2-40B4-BE49-F238E27FC236}">
                <a16:creationId xmlns:a16="http://schemas.microsoft.com/office/drawing/2014/main" id="{D4FCFCDD-50C5-C6AF-1CD0-C88C19D310DF}"/>
              </a:ext>
            </a:extLst>
          </p:cNvPr>
          <p:cNvSpPr txBox="1">
            <a:spLocks noChangeArrowheads="1"/>
          </p:cNvSpPr>
          <p:nvPr/>
        </p:nvSpPr>
        <p:spPr bwMode="auto">
          <a:xfrm>
            <a:off x="285750" y="6478588"/>
            <a:ext cx="1162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000" b="1">
                <a:solidFill>
                  <a:srgbClr val="273D99"/>
                </a:solidFill>
              </a:rPr>
              <a:t>Aoudj, S., Khelifa, A. and Drouiche, N., 2017. Removal of fluoride, SDS, ammonia and turbidity from semiconductor wastewater by combined electrocoagulation–electroflotation. Chemosphere, 180, pp.379-387.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ubtitle 2">
            <a:extLst>
              <a:ext uri="{FF2B5EF4-FFF2-40B4-BE49-F238E27FC236}">
                <a16:creationId xmlns:a16="http://schemas.microsoft.com/office/drawing/2014/main" id="{0A6FDE32-3858-E474-D6CA-95ACAC46361E}"/>
              </a:ext>
            </a:extLst>
          </p:cNvPr>
          <p:cNvSpPr>
            <a:spLocks noGrp="1" noChangeArrowheads="1"/>
          </p:cNvSpPr>
          <p:nvPr>
            <p:ph type="subTitle" idx="1"/>
          </p:nvPr>
        </p:nvSpPr>
        <p:spPr>
          <a:xfrm>
            <a:off x="9010650" y="3573463"/>
            <a:ext cx="3494088" cy="384175"/>
          </a:xfrm>
        </p:spPr>
        <p:txBody>
          <a:bodyPr/>
          <a:lstStyle/>
          <a:p>
            <a:pPr eaLnBrk="1" hangingPunct="1"/>
            <a:r>
              <a:rPr lang="en-GB" altLang="en-US" sz="2000">
                <a:solidFill>
                  <a:srgbClr val="1A2865"/>
                </a:solidFill>
              </a:rPr>
              <a:t>Aluminium electrodes</a:t>
            </a:r>
          </a:p>
        </p:txBody>
      </p:sp>
      <p:pic>
        <p:nvPicPr>
          <p:cNvPr id="8195" name="صورة 3" descr="لقطة الشاشة">
            <a:extLst>
              <a:ext uri="{FF2B5EF4-FFF2-40B4-BE49-F238E27FC236}">
                <a16:creationId xmlns:a16="http://schemas.microsoft.com/office/drawing/2014/main" id="{949E3F01-5732-E2FE-1D05-CBB3BA384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620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9D9A9F4-DADE-44E9-F61E-43AD1C4C658C}"/>
              </a:ext>
            </a:extLst>
          </p:cNvPr>
          <p:cNvSpPr txBox="1"/>
          <p:nvPr/>
        </p:nvSpPr>
        <p:spPr>
          <a:xfrm>
            <a:off x="166688" y="917575"/>
            <a:ext cx="11858625" cy="588963"/>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400" b="1" kern="100" dirty="0">
                <a:solidFill>
                  <a:srgbClr val="1A2865"/>
                </a:solidFill>
                <a:latin typeface="time"/>
              </a:rPr>
              <a:t>Materials and Methods</a:t>
            </a:r>
          </a:p>
        </p:txBody>
      </p:sp>
      <p:sp>
        <p:nvSpPr>
          <p:cNvPr id="2" name="TextBox 1">
            <a:extLst>
              <a:ext uri="{FF2B5EF4-FFF2-40B4-BE49-F238E27FC236}">
                <a16:creationId xmlns:a16="http://schemas.microsoft.com/office/drawing/2014/main" id="{C2D1A408-F110-A8B9-F411-E7614DE5CAAE}"/>
              </a:ext>
            </a:extLst>
          </p:cNvPr>
          <p:cNvSpPr txBox="1"/>
          <p:nvPr/>
        </p:nvSpPr>
        <p:spPr>
          <a:xfrm>
            <a:off x="166688" y="1395413"/>
            <a:ext cx="11858625" cy="506412"/>
          </a:xfrm>
          <a:prstGeom prst="rect">
            <a:avLst/>
          </a:prstGeom>
          <a:noFill/>
        </p:spPr>
        <p:txBody>
          <a:bodyPr>
            <a:spAutoFit/>
          </a:bodyPr>
          <a:lstStyle/>
          <a:p>
            <a:pPr marL="342900" indent="-342900" algn="just" eaLnBrk="1" fontAlgn="auto" hangingPunct="1">
              <a:lnSpc>
                <a:spcPct val="150000"/>
              </a:lnSpc>
              <a:spcBef>
                <a:spcPts val="0"/>
              </a:spcBef>
              <a:spcAft>
                <a:spcPts val="800"/>
              </a:spcAft>
              <a:buFont typeface="Arial" panose="020B0604020202020204" pitchFamily="34" charset="0"/>
              <a:buChar char="•"/>
              <a:defRPr/>
            </a:pPr>
            <a:r>
              <a:rPr lang="en-GB" sz="2000" b="1" kern="100" dirty="0">
                <a:solidFill>
                  <a:srgbClr val="1A2865"/>
                </a:solidFill>
                <a:latin typeface="time"/>
                <a:ea typeface="Calibri" panose="020F0502020204030204" pitchFamily="34" charset="0"/>
                <a:cs typeface="Times" panose="02020603050405020304" pitchFamily="18" charset="0"/>
              </a:rPr>
              <a:t>EC Cell</a:t>
            </a:r>
            <a:endParaRPr lang="en-GB" sz="2000" kern="100" dirty="0">
              <a:solidFill>
                <a:srgbClr val="1A2865"/>
              </a:solidFill>
              <a:latin typeface="time"/>
              <a:ea typeface="Calibri" panose="020F0502020204030204" pitchFamily="34" charset="0"/>
              <a:cs typeface="Times" panose="02020603050405020304" pitchFamily="18" charset="0"/>
            </a:endParaRPr>
          </a:p>
        </p:txBody>
      </p:sp>
      <p:pic>
        <p:nvPicPr>
          <p:cNvPr id="8198" name="Picture 5">
            <a:extLst>
              <a:ext uri="{FF2B5EF4-FFF2-40B4-BE49-F238E27FC236}">
                <a16:creationId xmlns:a16="http://schemas.microsoft.com/office/drawing/2014/main" id="{C60D06E6-11C6-6F51-73FE-261A3778A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2464"/>
          <a:stretch>
            <a:fillRect/>
          </a:stretch>
        </p:blipFill>
        <p:spPr bwMode="auto">
          <a:xfrm>
            <a:off x="5264150" y="2078038"/>
            <a:ext cx="3902075"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D16D726E-29A7-02EF-788C-FD8AD6C15426}"/>
              </a:ext>
            </a:extLst>
          </p:cNvPr>
          <p:cNvCxnSpPr/>
          <p:nvPr/>
        </p:nvCxnSpPr>
        <p:spPr>
          <a:xfrm flipH="1">
            <a:off x="8080375" y="3897313"/>
            <a:ext cx="1798638" cy="665162"/>
          </a:xfrm>
          <a:prstGeom prst="straightConnector1">
            <a:avLst/>
          </a:prstGeom>
          <a:ln w="38100">
            <a:solidFill>
              <a:srgbClr val="1A286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B326E2F-F7CE-490A-3CC9-580CAFBC3BA2}"/>
              </a:ext>
            </a:extLst>
          </p:cNvPr>
          <p:cNvCxnSpPr>
            <a:cxnSpLocks/>
          </p:cNvCxnSpPr>
          <p:nvPr/>
        </p:nvCxnSpPr>
        <p:spPr>
          <a:xfrm flipH="1">
            <a:off x="6929438" y="2995613"/>
            <a:ext cx="2794000" cy="676275"/>
          </a:xfrm>
          <a:prstGeom prst="straightConnector1">
            <a:avLst/>
          </a:prstGeom>
          <a:ln w="38100">
            <a:solidFill>
              <a:srgbClr val="1A2865"/>
            </a:solidFill>
            <a:tailEnd type="triangle"/>
          </a:ln>
        </p:spPr>
        <p:style>
          <a:lnRef idx="1">
            <a:schemeClr val="accent1"/>
          </a:lnRef>
          <a:fillRef idx="0">
            <a:schemeClr val="accent1"/>
          </a:fillRef>
          <a:effectRef idx="0">
            <a:schemeClr val="accent1"/>
          </a:effectRef>
          <a:fontRef idx="minor">
            <a:schemeClr val="tx1"/>
          </a:fontRef>
        </p:style>
      </p:cxnSp>
      <p:sp>
        <p:nvSpPr>
          <p:cNvPr id="8201" name="Subtitle 2">
            <a:extLst>
              <a:ext uri="{FF2B5EF4-FFF2-40B4-BE49-F238E27FC236}">
                <a16:creationId xmlns:a16="http://schemas.microsoft.com/office/drawing/2014/main" id="{46B57C2B-895B-A83F-599D-868BE1920BEA}"/>
              </a:ext>
            </a:extLst>
          </p:cNvPr>
          <p:cNvSpPr txBox="1">
            <a:spLocks noChangeArrowheads="1"/>
          </p:cNvSpPr>
          <p:nvPr/>
        </p:nvSpPr>
        <p:spPr bwMode="auto">
          <a:xfrm>
            <a:off x="8861425" y="2660650"/>
            <a:ext cx="23002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GB" altLang="en-US" sz="2000">
                <a:solidFill>
                  <a:srgbClr val="1A2865"/>
                </a:solidFill>
              </a:rPr>
              <a:t>Solution</a:t>
            </a:r>
          </a:p>
        </p:txBody>
      </p:sp>
      <p:sp>
        <p:nvSpPr>
          <p:cNvPr id="16" name="TextBox 15">
            <a:extLst>
              <a:ext uri="{FF2B5EF4-FFF2-40B4-BE49-F238E27FC236}">
                <a16:creationId xmlns:a16="http://schemas.microsoft.com/office/drawing/2014/main" id="{E565F9AB-E5CA-949B-C064-67C0A3A925AD}"/>
              </a:ext>
            </a:extLst>
          </p:cNvPr>
          <p:cNvSpPr txBox="1"/>
          <p:nvPr/>
        </p:nvSpPr>
        <p:spPr>
          <a:xfrm>
            <a:off x="276225" y="1836738"/>
            <a:ext cx="4872038" cy="4352925"/>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The EC cell is shown in Fig. 1.</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The required current density was supplied using a DC rectifier (HQ Power;</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Model: PS 3010).</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The experimental conditions were:</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Initial pH (3, 6 and 9)</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Distance between electrodes (3, 6 and 9 mm)</a:t>
            </a:r>
          </a:p>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Current density (2, 4 and 6 mA/cm</a:t>
            </a:r>
            <a:r>
              <a:rPr lang="en-GB" sz="2000" kern="100" baseline="30000" dirty="0">
                <a:solidFill>
                  <a:srgbClr val="1A2865"/>
                </a:solidFill>
                <a:latin typeface="time"/>
                <a:ea typeface="Calibri" panose="020F0502020204030204" pitchFamily="34" charset="0"/>
                <a:cs typeface="Times" panose="02020603050405020304" pitchFamily="18" charset="0"/>
              </a:rPr>
              <a:t>2</a:t>
            </a:r>
            <a:r>
              <a:rPr lang="en-GB" sz="2000" kern="100" dirty="0">
                <a:solidFill>
                  <a:srgbClr val="1A2865"/>
                </a:solidFill>
                <a:latin typeface="time"/>
                <a:ea typeface="Calibri" panose="020F0502020204030204" pitchFamily="34" charset="0"/>
                <a:cs typeface="Times" panose="02020603050405020304" pitchFamily="18" charset="0"/>
              </a:rPr>
              <a:t>). </a:t>
            </a:r>
          </a:p>
        </p:txBody>
      </p:sp>
      <p:sp>
        <p:nvSpPr>
          <p:cNvPr id="8203" name="Subtitle 2">
            <a:extLst>
              <a:ext uri="{FF2B5EF4-FFF2-40B4-BE49-F238E27FC236}">
                <a16:creationId xmlns:a16="http://schemas.microsoft.com/office/drawing/2014/main" id="{51BB6E09-734C-44A0-73AB-923B82BD149F}"/>
              </a:ext>
            </a:extLst>
          </p:cNvPr>
          <p:cNvSpPr txBox="1">
            <a:spLocks noChangeArrowheads="1"/>
          </p:cNvSpPr>
          <p:nvPr/>
        </p:nvSpPr>
        <p:spPr bwMode="auto">
          <a:xfrm>
            <a:off x="8583613" y="55563"/>
            <a:ext cx="34940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GB" altLang="en-US" sz="2000">
                <a:solidFill>
                  <a:srgbClr val="1A2865"/>
                </a:solidFill>
              </a:rPr>
              <a:t>University of Babylon</a:t>
            </a:r>
          </a:p>
          <a:p>
            <a:pPr algn="ctr" eaLnBrk="1" hangingPunct="1">
              <a:buFont typeface="Arial" panose="020B0604020202020204" pitchFamily="34" charset="0"/>
              <a:buNone/>
            </a:pPr>
            <a:r>
              <a:rPr lang="en-GB" altLang="en-US" sz="2000">
                <a:solidFill>
                  <a:srgbClr val="1A2865"/>
                </a:solidFill>
              </a:rPr>
              <a:t>Faculty of Engineering</a:t>
            </a:r>
          </a:p>
          <a:p>
            <a:pPr algn="ctr" eaLnBrk="1" hangingPunct="1">
              <a:buFont typeface="Arial" panose="020B0604020202020204" pitchFamily="34" charset="0"/>
              <a:buNone/>
            </a:pPr>
            <a:endParaRPr lang="en-GB" altLang="en-US" sz="2000">
              <a:solidFill>
                <a:srgbClr val="1A2865"/>
              </a:solidFill>
            </a:endParaRPr>
          </a:p>
        </p:txBody>
      </p:sp>
      <p:sp>
        <p:nvSpPr>
          <p:cNvPr id="18" name="TextBox 17">
            <a:extLst>
              <a:ext uri="{FF2B5EF4-FFF2-40B4-BE49-F238E27FC236}">
                <a16:creationId xmlns:a16="http://schemas.microsoft.com/office/drawing/2014/main" id="{01C5346D-2E67-D95C-1FB5-E88E2AFFFD16}"/>
              </a:ext>
            </a:extLst>
          </p:cNvPr>
          <p:cNvSpPr txBox="1"/>
          <p:nvPr/>
        </p:nvSpPr>
        <p:spPr>
          <a:xfrm>
            <a:off x="5922963" y="6207125"/>
            <a:ext cx="3321050" cy="590550"/>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400" b="1" kern="100" dirty="0">
                <a:solidFill>
                  <a:srgbClr val="1A2865"/>
                </a:solidFill>
                <a:latin typeface="time"/>
              </a:rPr>
              <a:t>Fig. 1: The EC cell.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صورة 3" descr="لقطة الشاشة">
            <a:extLst>
              <a:ext uri="{FF2B5EF4-FFF2-40B4-BE49-F238E27FC236}">
                <a16:creationId xmlns:a16="http://schemas.microsoft.com/office/drawing/2014/main" id="{9A37DB52-C1F4-DF1C-F9A2-8D0A7002F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620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F1AD981-AE8D-264A-1024-D7B7C0FFA214}"/>
              </a:ext>
            </a:extLst>
          </p:cNvPr>
          <p:cNvSpPr txBox="1"/>
          <p:nvPr/>
        </p:nvSpPr>
        <p:spPr>
          <a:xfrm>
            <a:off x="166688" y="917575"/>
            <a:ext cx="11858625" cy="588963"/>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400" b="1" kern="100" dirty="0">
                <a:solidFill>
                  <a:srgbClr val="1A2865"/>
                </a:solidFill>
                <a:latin typeface="time"/>
              </a:rPr>
              <a:t>Results</a:t>
            </a:r>
          </a:p>
        </p:txBody>
      </p:sp>
      <p:sp>
        <p:nvSpPr>
          <p:cNvPr id="2" name="TextBox 1">
            <a:extLst>
              <a:ext uri="{FF2B5EF4-FFF2-40B4-BE49-F238E27FC236}">
                <a16:creationId xmlns:a16="http://schemas.microsoft.com/office/drawing/2014/main" id="{173B812F-9D01-6663-EF2B-C61B6896DFF2}"/>
              </a:ext>
            </a:extLst>
          </p:cNvPr>
          <p:cNvSpPr txBox="1"/>
          <p:nvPr/>
        </p:nvSpPr>
        <p:spPr>
          <a:xfrm>
            <a:off x="166688" y="1395413"/>
            <a:ext cx="11858625" cy="506412"/>
          </a:xfrm>
          <a:prstGeom prst="rect">
            <a:avLst/>
          </a:prstGeom>
          <a:noFill/>
        </p:spPr>
        <p:txBody>
          <a:bodyPr>
            <a:spAutoFit/>
          </a:bodyPr>
          <a:lstStyle/>
          <a:p>
            <a:pPr marL="342900" indent="-342900" algn="just" eaLnBrk="1" fontAlgn="auto" hangingPunct="1">
              <a:lnSpc>
                <a:spcPct val="150000"/>
              </a:lnSpc>
              <a:spcBef>
                <a:spcPts val="0"/>
              </a:spcBef>
              <a:spcAft>
                <a:spcPts val="800"/>
              </a:spcAft>
              <a:buFont typeface="Arial" panose="020B0604020202020204" pitchFamily="34" charset="0"/>
              <a:buChar char="•"/>
              <a:defRPr/>
            </a:pPr>
            <a:r>
              <a:rPr lang="en-GB" sz="2000" b="1" kern="100" dirty="0">
                <a:solidFill>
                  <a:srgbClr val="1A2865"/>
                </a:solidFill>
                <a:latin typeface="time"/>
                <a:ea typeface="Calibri" panose="020F0502020204030204" pitchFamily="34" charset="0"/>
                <a:cs typeface="Times" panose="02020603050405020304" pitchFamily="18" charset="0"/>
              </a:rPr>
              <a:t>Effects of the initial pH</a:t>
            </a:r>
            <a:endParaRPr lang="en-GB" sz="2000" kern="100" dirty="0">
              <a:solidFill>
                <a:srgbClr val="1A2865"/>
              </a:solidFill>
              <a:latin typeface="time"/>
              <a:ea typeface="Calibri" panose="020F0502020204030204" pitchFamily="34" charset="0"/>
              <a:cs typeface="Times" panose="02020603050405020304" pitchFamily="18" charset="0"/>
            </a:endParaRPr>
          </a:p>
        </p:txBody>
      </p:sp>
      <p:sp>
        <p:nvSpPr>
          <p:cNvPr id="16" name="TextBox 15">
            <a:extLst>
              <a:ext uri="{FF2B5EF4-FFF2-40B4-BE49-F238E27FC236}">
                <a16:creationId xmlns:a16="http://schemas.microsoft.com/office/drawing/2014/main" id="{6C4F0689-5F2E-3304-B30A-BC5F49BA7F1C}"/>
              </a:ext>
            </a:extLst>
          </p:cNvPr>
          <p:cNvSpPr txBox="1"/>
          <p:nvPr/>
        </p:nvSpPr>
        <p:spPr>
          <a:xfrm>
            <a:off x="276225" y="2290763"/>
            <a:ext cx="4872038" cy="2352675"/>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The best pH was 3,as shown in Fig. 2. However, pH 6 was used because the difference in the removal efficiency at pH 3 and 6 was not significant. Also, to avoid high additions of acids</a:t>
            </a:r>
          </a:p>
        </p:txBody>
      </p:sp>
      <p:sp>
        <p:nvSpPr>
          <p:cNvPr id="9222" name="Subtitle 2">
            <a:extLst>
              <a:ext uri="{FF2B5EF4-FFF2-40B4-BE49-F238E27FC236}">
                <a16:creationId xmlns:a16="http://schemas.microsoft.com/office/drawing/2014/main" id="{233C6E00-40A2-53C9-0D87-B033A8ABC800}"/>
              </a:ext>
            </a:extLst>
          </p:cNvPr>
          <p:cNvSpPr txBox="1">
            <a:spLocks noChangeArrowheads="1"/>
          </p:cNvSpPr>
          <p:nvPr/>
        </p:nvSpPr>
        <p:spPr bwMode="auto">
          <a:xfrm>
            <a:off x="8583613" y="55563"/>
            <a:ext cx="34940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GB" altLang="en-US" sz="2000">
                <a:solidFill>
                  <a:srgbClr val="1A2865"/>
                </a:solidFill>
              </a:rPr>
              <a:t>University of Babylon</a:t>
            </a:r>
          </a:p>
          <a:p>
            <a:pPr algn="ctr" eaLnBrk="1" hangingPunct="1">
              <a:buFont typeface="Arial" panose="020B0604020202020204" pitchFamily="34" charset="0"/>
              <a:buNone/>
            </a:pPr>
            <a:r>
              <a:rPr lang="en-GB" altLang="en-US" sz="2000">
                <a:solidFill>
                  <a:srgbClr val="1A2865"/>
                </a:solidFill>
              </a:rPr>
              <a:t>Faculty of Engineering</a:t>
            </a:r>
          </a:p>
          <a:p>
            <a:pPr algn="ctr" eaLnBrk="1" hangingPunct="1">
              <a:buFont typeface="Arial" panose="020B0604020202020204" pitchFamily="34" charset="0"/>
              <a:buNone/>
            </a:pPr>
            <a:endParaRPr lang="en-GB" altLang="en-US" sz="2000">
              <a:solidFill>
                <a:srgbClr val="1A2865"/>
              </a:solidFill>
            </a:endParaRPr>
          </a:p>
        </p:txBody>
      </p:sp>
      <p:pic>
        <p:nvPicPr>
          <p:cNvPr id="9223" name="Picture 11">
            <a:extLst>
              <a:ext uri="{FF2B5EF4-FFF2-40B4-BE49-F238E27FC236}">
                <a16:creationId xmlns:a16="http://schemas.microsoft.com/office/drawing/2014/main" id="{5FF3E037-5B3A-C119-FE93-7A49F3D33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425" y="1868488"/>
            <a:ext cx="630872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AAC1E907-818C-68D4-F728-64D50D07210E}"/>
              </a:ext>
            </a:extLst>
          </p:cNvPr>
          <p:cNvSpPr txBox="1"/>
          <p:nvPr/>
        </p:nvSpPr>
        <p:spPr>
          <a:xfrm>
            <a:off x="5432425" y="6196013"/>
            <a:ext cx="7097713" cy="465137"/>
          </a:xfrm>
          <a:prstGeom prst="rect">
            <a:avLst/>
          </a:prstGeom>
          <a:noFill/>
        </p:spPr>
        <p:txBody>
          <a:bodyPr>
            <a:spAutoFit/>
          </a:bodyPr>
          <a:lstStyle/>
          <a:p>
            <a:pPr algn="ctr" eaLnBrk="1" fontAlgn="auto" hangingPunct="1">
              <a:lnSpc>
                <a:spcPct val="150000"/>
              </a:lnSpc>
              <a:spcBef>
                <a:spcPts val="0"/>
              </a:spcBef>
              <a:spcAft>
                <a:spcPts val="800"/>
              </a:spcAft>
              <a:defRPr/>
            </a:pPr>
            <a:r>
              <a:rPr lang="en-GB" b="1" kern="100" dirty="0">
                <a:solidFill>
                  <a:srgbClr val="1A2865"/>
                </a:solidFill>
                <a:latin typeface="time"/>
              </a:rPr>
              <a:t>Fig. 2: Effects of the initial pH on fluoride removal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صورة 3" descr="لقطة الشاشة">
            <a:extLst>
              <a:ext uri="{FF2B5EF4-FFF2-40B4-BE49-F238E27FC236}">
                <a16:creationId xmlns:a16="http://schemas.microsoft.com/office/drawing/2014/main" id="{F03A7176-633C-4C1D-D7EA-878817326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620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A5F9CE6-4F46-156D-D08A-B046B6119F32}"/>
              </a:ext>
            </a:extLst>
          </p:cNvPr>
          <p:cNvSpPr txBox="1"/>
          <p:nvPr/>
        </p:nvSpPr>
        <p:spPr>
          <a:xfrm>
            <a:off x="166688" y="917575"/>
            <a:ext cx="11858625" cy="588963"/>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400" b="1" kern="100" dirty="0">
                <a:solidFill>
                  <a:srgbClr val="1A2865"/>
                </a:solidFill>
                <a:latin typeface="time"/>
              </a:rPr>
              <a:t>Results</a:t>
            </a:r>
          </a:p>
        </p:txBody>
      </p:sp>
      <p:sp>
        <p:nvSpPr>
          <p:cNvPr id="2" name="TextBox 1">
            <a:extLst>
              <a:ext uri="{FF2B5EF4-FFF2-40B4-BE49-F238E27FC236}">
                <a16:creationId xmlns:a16="http://schemas.microsoft.com/office/drawing/2014/main" id="{1437EDCE-B604-BD25-DB7A-CF5D21522F60}"/>
              </a:ext>
            </a:extLst>
          </p:cNvPr>
          <p:cNvSpPr txBox="1"/>
          <p:nvPr/>
        </p:nvSpPr>
        <p:spPr>
          <a:xfrm>
            <a:off x="166688" y="1395413"/>
            <a:ext cx="11858625" cy="506412"/>
          </a:xfrm>
          <a:prstGeom prst="rect">
            <a:avLst/>
          </a:prstGeom>
          <a:noFill/>
        </p:spPr>
        <p:txBody>
          <a:bodyPr>
            <a:spAutoFit/>
          </a:bodyPr>
          <a:lstStyle/>
          <a:p>
            <a:pPr marL="342900" indent="-342900" algn="just" eaLnBrk="1" fontAlgn="auto" hangingPunct="1">
              <a:lnSpc>
                <a:spcPct val="150000"/>
              </a:lnSpc>
              <a:spcBef>
                <a:spcPts val="0"/>
              </a:spcBef>
              <a:spcAft>
                <a:spcPts val="800"/>
              </a:spcAft>
              <a:buFont typeface="Arial" panose="020B0604020202020204" pitchFamily="34" charset="0"/>
              <a:buChar char="•"/>
              <a:defRPr/>
            </a:pPr>
            <a:r>
              <a:rPr lang="en-GB" sz="2000" b="1" kern="100" dirty="0">
                <a:solidFill>
                  <a:srgbClr val="1A2865"/>
                </a:solidFill>
                <a:latin typeface="time"/>
                <a:ea typeface="Calibri" panose="020F0502020204030204" pitchFamily="34" charset="0"/>
                <a:cs typeface="Times" panose="02020603050405020304" pitchFamily="18" charset="0"/>
              </a:rPr>
              <a:t>Effects of the distance between electrodes</a:t>
            </a:r>
            <a:endParaRPr lang="en-GB" sz="2000" kern="100" dirty="0">
              <a:solidFill>
                <a:srgbClr val="1A2865"/>
              </a:solidFill>
              <a:latin typeface="time"/>
              <a:ea typeface="Calibri" panose="020F0502020204030204" pitchFamily="34" charset="0"/>
              <a:cs typeface="Times" panose="02020603050405020304" pitchFamily="18" charset="0"/>
            </a:endParaRPr>
          </a:p>
        </p:txBody>
      </p:sp>
      <p:sp>
        <p:nvSpPr>
          <p:cNvPr id="16" name="TextBox 15">
            <a:extLst>
              <a:ext uri="{FF2B5EF4-FFF2-40B4-BE49-F238E27FC236}">
                <a16:creationId xmlns:a16="http://schemas.microsoft.com/office/drawing/2014/main" id="{731B9B73-E8FB-9927-57F4-1F2717A763A0}"/>
              </a:ext>
            </a:extLst>
          </p:cNvPr>
          <p:cNvSpPr txBox="1"/>
          <p:nvPr/>
        </p:nvSpPr>
        <p:spPr>
          <a:xfrm>
            <a:off x="276225" y="2290763"/>
            <a:ext cx="4872038" cy="1430337"/>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The best distance was 3 mm, as shown in Fig. 3. Therefore, it was used in the rest of experiments.</a:t>
            </a:r>
          </a:p>
        </p:txBody>
      </p:sp>
      <p:sp>
        <p:nvSpPr>
          <p:cNvPr id="10246" name="Subtitle 2">
            <a:extLst>
              <a:ext uri="{FF2B5EF4-FFF2-40B4-BE49-F238E27FC236}">
                <a16:creationId xmlns:a16="http://schemas.microsoft.com/office/drawing/2014/main" id="{D84AF4FD-13D1-32B3-32A5-2F7A1868A0A4}"/>
              </a:ext>
            </a:extLst>
          </p:cNvPr>
          <p:cNvSpPr txBox="1">
            <a:spLocks noChangeArrowheads="1"/>
          </p:cNvSpPr>
          <p:nvPr/>
        </p:nvSpPr>
        <p:spPr bwMode="auto">
          <a:xfrm>
            <a:off x="8583613" y="55563"/>
            <a:ext cx="34940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GB" altLang="en-US" sz="2000">
                <a:solidFill>
                  <a:srgbClr val="1A2865"/>
                </a:solidFill>
              </a:rPr>
              <a:t>University of Babylon</a:t>
            </a:r>
          </a:p>
          <a:p>
            <a:pPr algn="ctr" eaLnBrk="1" hangingPunct="1">
              <a:buFont typeface="Arial" panose="020B0604020202020204" pitchFamily="34" charset="0"/>
              <a:buNone/>
            </a:pPr>
            <a:r>
              <a:rPr lang="en-GB" altLang="en-US" sz="2000">
                <a:solidFill>
                  <a:srgbClr val="1A2865"/>
                </a:solidFill>
              </a:rPr>
              <a:t>Faculty of Engineering</a:t>
            </a:r>
          </a:p>
          <a:p>
            <a:pPr algn="ctr" eaLnBrk="1" hangingPunct="1">
              <a:buFont typeface="Arial" panose="020B0604020202020204" pitchFamily="34" charset="0"/>
              <a:buNone/>
            </a:pPr>
            <a:endParaRPr lang="en-GB" altLang="en-US" sz="2000">
              <a:solidFill>
                <a:srgbClr val="1A2865"/>
              </a:solidFill>
            </a:endParaRPr>
          </a:p>
        </p:txBody>
      </p:sp>
      <p:sp>
        <p:nvSpPr>
          <p:cNvPr id="14" name="TextBox 13">
            <a:extLst>
              <a:ext uri="{FF2B5EF4-FFF2-40B4-BE49-F238E27FC236}">
                <a16:creationId xmlns:a16="http://schemas.microsoft.com/office/drawing/2014/main" id="{845443B8-AF8D-A0F4-F5B5-B23658CA71E5}"/>
              </a:ext>
            </a:extLst>
          </p:cNvPr>
          <p:cNvSpPr txBox="1"/>
          <p:nvPr/>
        </p:nvSpPr>
        <p:spPr>
          <a:xfrm>
            <a:off x="4984750" y="6196013"/>
            <a:ext cx="7096125" cy="465137"/>
          </a:xfrm>
          <a:prstGeom prst="rect">
            <a:avLst/>
          </a:prstGeom>
          <a:noFill/>
        </p:spPr>
        <p:txBody>
          <a:bodyPr>
            <a:spAutoFit/>
          </a:bodyPr>
          <a:lstStyle/>
          <a:p>
            <a:pPr algn="ctr" eaLnBrk="1" fontAlgn="auto" hangingPunct="1">
              <a:lnSpc>
                <a:spcPct val="150000"/>
              </a:lnSpc>
              <a:spcBef>
                <a:spcPts val="0"/>
              </a:spcBef>
              <a:spcAft>
                <a:spcPts val="800"/>
              </a:spcAft>
              <a:defRPr/>
            </a:pPr>
            <a:r>
              <a:rPr lang="en-GB" b="1" kern="100" dirty="0">
                <a:solidFill>
                  <a:srgbClr val="1A2865"/>
                </a:solidFill>
                <a:latin typeface="time"/>
              </a:rPr>
              <a:t>Fig. 3: Effects of distance between electrodes on fluoride removal</a:t>
            </a:r>
          </a:p>
        </p:txBody>
      </p:sp>
      <p:pic>
        <p:nvPicPr>
          <p:cNvPr id="10248" name="Picture 7">
            <a:extLst>
              <a:ext uri="{FF2B5EF4-FFF2-40B4-BE49-F238E27FC236}">
                <a16:creationId xmlns:a16="http://schemas.microsoft.com/office/drawing/2014/main" id="{07D37C41-0BED-A498-3B92-A8CA2817A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738" y="1466850"/>
            <a:ext cx="62515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صورة 3" descr="لقطة الشاشة">
            <a:extLst>
              <a:ext uri="{FF2B5EF4-FFF2-40B4-BE49-F238E27FC236}">
                <a16:creationId xmlns:a16="http://schemas.microsoft.com/office/drawing/2014/main" id="{C7C0DFBC-9F8A-46B8-4984-8CA031454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620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2575F18-B87A-BA5F-0B55-60B47F5B9914}"/>
              </a:ext>
            </a:extLst>
          </p:cNvPr>
          <p:cNvSpPr txBox="1"/>
          <p:nvPr/>
        </p:nvSpPr>
        <p:spPr>
          <a:xfrm>
            <a:off x="166688" y="917575"/>
            <a:ext cx="11858625" cy="588963"/>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400" b="1" kern="100" dirty="0">
                <a:solidFill>
                  <a:srgbClr val="1A2865"/>
                </a:solidFill>
                <a:latin typeface="time"/>
              </a:rPr>
              <a:t>Results</a:t>
            </a:r>
          </a:p>
        </p:txBody>
      </p:sp>
      <p:sp>
        <p:nvSpPr>
          <p:cNvPr id="2" name="TextBox 1">
            <a:extLst>
              <a:ext uri="{FF2B5EF4-FFF2-40B4-BE49-F238E27FC236}">
                <a16:creationId xmlns:a16="http://schemas.microsoft.com/office/drawing/2014/main" id="{94D3470D-31A1-DF37-58BD-E9DE6D093C1F}"/>
              </a:ext>
            </a:extLst>
          </p:cNvPr>
          <p:cNvSpPr txBox="1"/>
          <p:nvPr/>
        </p:nvSpPr>
        <p:spPr>
          <a:xfrm>
            <a:off x="166688" y="1395413"/>
            <a:ext cx="11858625" cy="506412"/>
          </a:xfrm>
          <a:prstGeom prst="rect">
            <a:avLst/>
          </a:prstGeom>
          <a:noFill/>
        </p:spPr>
        <p:txBody>
          <a:bodyPr>
            <a:spAutoFit/>
          </a:bodyPr>
          <a:lstStyle/>
          <a:p>
            <a:pPr marL="342900" indent="-342900" algn="just" eaLnBrk="1" fontAlgn="auto" hangingPunct="1">
              <a:lnSpc>
                <a:spcPct val="150000"/>
              </a:lnSpc>
              <a:spcBef>
                <a:spcPts val="0"/>
              </a:spcBef>
              <a:spcAft>
                <a:spcPts val="800"/>
              </a:spcAft>
              <a:buFont typeface="Arial" panose="020B0604020202020204" pitchFamily="34" charset="0"/>
              <a:buChar char="•"/>
              <a:defRPr/>
            </a:pPr>
            <a:r>
              <a:rPr lang="en-GB" sz="2000" b="1" kern="100" dirty="0">
                <a:solidFill>
                  <a:srgbClr val="1A2865"/>
                </a:solidFill>
                <a:latin typeface="time"/>
                <a:ea typeface="Calibri" panose="020F0502020204030204" pitchFamily="34" charset="0"/>
                <a:cs typeface="Times" panose="02020603050405020304" pitchFamily="18" charset="0"/>
              </a:rPr>
              <a:t>Effects of the current density</a:t>
            </a:r>
            <a:endParaRPr lang="en-GB" sz="2000" kern="100" dirty="0">
              <a:solidFill>
                <a:srgbClr val="1A2865"/>
              </a:solidFill>
              <a:latin typeface="time"/>
              <a:ea typeface="Calibri" panose="020F0502020204030204" pitchFamily="34" charset="0"/>
              <a:cs typeface="Times" panose="02020603050405020304" pitchFamily="18" charset="0"/>
            </a:endParaRPr>
          </a:p>
        </p:txBody>
      </p:sp>
      <p:sp>
        <p:nvSpPr>
          <p:cNvPr id="16" name="TextBox 15">
            <a:extLst>
              <a:ext uri="{FF2B5EF4-FFF2-40B4-BE49-F238E27FC236}">
                <a16:creationId xmlns:a16="http://schemas.microsoft.com/office/drawing/2014/main" id="{21A1D041-4B35-AF7E-D257-DF59CC1853CE}"/>
              </a:ext>
            </a:extLst>
          </p:cNvPr>
          <p:cNvSpPr txBox="1"/>
          <p:nvPr/>
        </p:nvSpPr>
        <p:spPr>
          <a:xfrm>
            <a:off x="338138" y="2209800"/>
            <a:ext cx="4873625" cy="1428750"/>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The best current density was 6 mA/cm</a:t>
            </a:r>
            <a:r>
              <a:rPr lang="en-GB" sz="2000" kern="100" baseline="30000" dirty="0">
                <a:solidFill>
                  <a:srgbClr val="1A2865"/>
                </a:solidFill>
                <a:latin typeface="time"/>
                <a:ea typeface="Calibri" panose="020F0502020204030204" pitchFamily="34" charset="0"/>
                <a:cs typeface="Times" panose="02020603050405020304" pitchFamily="18" charset="0"/>
              </a:rPr>
              <a:t>2</a:t>
            </a:r>
            <a:r>
              <a:rPr lang="en-GB" sz="2000" kern="100" dirty="0">
                <a:solidFill>
                  <a:srgbClr val="1A2865"/>
                </a:solidFill>
                <a:latin typeface="time"/>
                <a:ea typeface="Calibri" panose="020F0502020204030204" pitchFamily="34" charset="0"/>
                <a:cs typeface="Times" panose="02020603050405020304" pitchFamily="18" charset="0"/>
              </a:rPr>
              <a:t>,</a:t>
            </a:r>
            <a:r>
              <a:rPr lang="en-GB" sz="2000" kern="100" baseline="30000" dirty="0">
                <a:solidFill>
                  <a:srgbClr val="1A2865"/>
                </a:solidFill>
                <a:latin typeface="time"/>
                <a:ea typeface="Calibri" panose="020F0502020204030204" pitchFamily="34" charset="0"/>
                <a:cs typeface="Times" panose="02020603050405020304" pitchFamily="18" charset="0"/>
              </a:rPr>
              <a:t> </a:t>
            </a:r>
            <a:r>
              <a:rPr lang="en-GB" sz="2000" kern="100" dirty="0">
                <a:solidFill>
                  <a:srgbClr val="1A2865"/>
                </a:solidFill>
                <a:latin typeface="time"/>
                <a:ea typeface="Calibri" panose="020F0502020204030204" pitchFamily="34" charset="0"/>
                <a:cs typeface="Times" panose="02020603050405020304" pitchFamily="18" charset="0"/>
              </a:rPr>
              <a:t>as shown in Fig. 4. Therefore, it was used in the rest of experiments.</a:t>
            </a:r>
          </a:p>
        </p:txBody>
      </p:sp>
      <p:sp>
        <p:nvSpPr>
          <p:cNvPr id="11270" name="Subtitle 2">
            <a:extLst>
              <a:ext uri="{FF2B5EF4-FFF2-40B4-BE49-F238E27FC236}">
                <a16:creationId xmlns:a16="http://schemas.microsoft.com/office/drawing/2014/main" id="{C0F20310-75C2-D561-2AE3-F071ED432CE5}"/>
              </a:ext>
            </a:extLst>
          </p:cNvPr>
          <p:cNvSpPr txBox="1">
            <a:spLocks noChangeArrowheads="1"/>
          </p:cNvSpPr>
          <p:nvPr/>
        </p:nvSpPr>
        <p:spPr bwMode="auto">
          <a:xfrm>
            <a:off x="8583613" y="55563"/>
            <a:ext cx="34940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GB" altLang="en-US" sz="2000">
                <a:solidFill>
                  <a:srgbClr val="1A2865"/>
                </a:solidFill>
              </a:rPr>
              <a:t>University of Babylon</a:t>
            </a:r>
          </a:p>
          <a:p>
            <a:pPr algn="ctr" eaLnBrk="1" hangingPunct="1">
              <a:buFont typeface="Arial" panose="020B0604020202020204" pitchFamily="34" charset="0"/>
              <a:buNone/>
            </a:pPr>
            <a:r>
              <a:rPr lang="en-GB" altLang="en-US" sz="2000">
                <a:solidFill>
                  <a:srgbClr val="1A2865"/>
                </a:solidFill>
              </a:rPr>
              <a:t>Faculty of Engineering</a:t>
            </a:r>
          </a:p>
          <a:p>
            <a:pPr algn="ctr" eaLnBrk="1" hangingPunct="1">
              <a:buFont typeface="Arial" panose="020B0604020202020204" pitchFamily="34" charset="0"/>
              <a:buNone/>
            </a:pPr>
            <a:endParaRPr lang="en-GB" altLang="en-US" sz="2000">
              <a:solidFill>
                <a:srgbClr val="1A2865"/>
              </a:solidFill>
            </a:endParaRPr>
          </a:p>
        </p:txBody>
      </p:sp>
      <p:sp>
        <p:nvSpPr>
          <p:cNvPr id="14" name="TextBox 13">
            <a:extLst>
              <a:ext uri="{FF2B5EF4-FFF2-40B4-BE49-F238E27FC236}">
                <a16:creationId xmlns:a16="http://schemas.microsoft.com/office/drawing/2014/main" id="{9AB22411-41CF-8F9D-AC3F-4AC510E479D7}"/>
              </a:ext>
            </a:extLst>
          </p:cNvPr>
          <p:cNvSpPr txBox="1"/>
          <p:nvPr/>
        </p:nvSpPr>
        <p:spPr>
          <a:xfrm>
            <a:off x="4981575" y="6154738"/>
            <a:ext cx="7096125" cy="465137"/>
          </a:xfrm>
          <a:prstGeom prst="rect">
            <a:avLst/>
          </a:prstGeom>
          <a:noFill/>
        </p:spPr>
        <p:txBody>
          <a:bodyPr>
            <a:spAutoFit/>
          </a:bodyPr>
          <a:lstStyle/>
          <a:p>
            <a:pPr algn="ctr" eaLnBrk="1" fontAlgn="auto" hangingPunct="1">
              <a:lnSpc>
                <a:spcPct val="150000"/>
              </a:lnSpc>
              <a:spcBef>
                <a:spcPts val="0"/>
              </a:spcBef>
              <a:spcAft>
                <a:spcPts val="800"/>
              </a:spcAft>
              <a:defRPr/>
            </a:pPr>
            <a:r>
              <a:rPr lang="en-GB" b="1" kern="100" dirty="0">
                <a:solidFill>
                  <a:srgbClr val="1A2865"/>
                </a:solidFill>
                <a:latin typeface="time"/>
              </a:rPr>
              <a:t>Fig. 4: Effects of the current density on fluoride removal</a:t>
            </a:r>
          </a:p>
        </p:txBody>
      </p:sp>
      <p:pic>
        <p:nvPicPr>
          <p:cNvPr id="11272" name="Picture 8">
            <a:extLst>
              <a:ext uri="{FF2B5EF4-FFF2-40B4-BE49-F238E27FC236}">
                <a16:creationId xmlns:a16="http://schemas.microsoft.com/office/drawing/2014/main" id="{4C758812-CE8A-2DB4-1530-E01EB53DD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763" y="1912938"/>
            <a:ext cx="61944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1E5CEB6-975C-12D2-6EBE-A48A375DE29B}"/>
              </a:ext>
            </a:extLst>
          </p:cNvPr>
          <p:cNvSpPr txBox="1"/>
          <p:nvPr/>
        </p:nvSpPr>
        <p:spPr>
          <a:xfrm>
            <a:off x="166688" y="4418013"/>
            <a:ext cx="4872037" cy="1890712"/>
          </a:xfrm>
          <a:prstGeom prst="rect">
            <a:avLst/>
          </a:prstGeom>
          <a:noFill/>
        </p:spPr>
        <p:txBody>
          <a:bodyPr>
            <a:spAutoFit/>
          </a:bodyPr>
          <a:lstStyle/>
          <a:p>
            <a:pPr algn="just" eaLnBrk="1" fontAlgn="auto" hangingPunct="1">
              <a:lnSpc>
                <a:spcPct val="150000"/>
              </a:lnSpc>
              <a:spcBef>
                <a:spcPts val="0"/>
              </a:spcBef>
              <a:spcAft>
                <a:spcPts val="800"/>
              </a:spcAft>
              <a:defRPr/>
            </a:pPr>
            <a:r>
              <a:rPr lang="en-GB" sz="2000" kern="100" dirty="0">
                <a:solidFill>
                  <a:srgbClr val="1A2865"/>
                </a:solidFill>
                <a:latin typeface="time"/>
                <a:ea typeface="Calibri" panose="020F0502020204030204" pitchFamily="34" charset="0"/>
                <a:cs typeface="Times" panose="02020603050405020304" pitchFamily="18" charset="0"/>
              </a:rPr>
              <a:t>It can be seen that the removal efficiency was almost the same at times 20 and 25. Thus, the best treatment was considered as 20 minutes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71dd550-0f7e-4ba6-94f7-a1d204d030b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  Compatibility Mode" id="{7524F7C7-C260-4804-BADC-69426DCD077B}" vid="{01B86D37-B13A-4213-B582-49F1C3D37F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7478</TotalTime>
  <Words>1098</Words>
  <Application>Microsoft Office PowerPoint</Application>
  <PresentationFormat>Widescreen</PresentationFormat>
  <Paragraphs>69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Hashim, Khalid</dc:creator>
  <cp:lastModifiedBy>TOEFL Uobabylon</cp:lastModifiedBy>
  <cp:revision>363</cp:revision>
  <cp:lastPrinted>2019-10-07T20:22:36Z</cp:lastPrinted>
  <dcterms:created xsi:type="dcterms:W3CDTF">2018-09-25T10:19:34Z</dcterms:created>
  <dcterms:modified xsi:type="dcterms:W3CDTF">2023-10-11T04:36:47Z</dcterms:modified>
</cp:coreProperties>
</file>